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</p:sldMasterIdLst>
  <p:notesMasterIdLst>
    <p:notesMasterId r:id="rId33"/>
  </p:notesMasterIdLst>
  <p:sldIdLst>
    <p:sldId id="256" r:id="rId4"/>
    <p:sldId id="264" r:id="rId5"/>
    <p:sldId id="360" r:id="rId6"/>
    <p:sldId id="338" r:id="rId7"/>
    <p:sldId id="340" r:id="rId8"/>
    <p:sldId id="341" r:id="rId9"/>
    <p:sldId id="343" r:id="rId10"/>
    <p:sldId id="342" r:id="rId11"/>
    <p:sldId id="361" r:id="rId12"/>
    <p:sldId id="344" r:id="rId13"/>
    <p:sldId id="376" r:id="rId14"/>
    <p:sldId id="347" r:id="rId15"/>
    <p:sldId id="367" r:id="rId16"/>
    <p:sldId id="368" r:id="rId17"/>
    <p:sldId id="369" r:id="rId18"/>
    <p:sldId id="370" r:id="rId19"/>
    <p:sldId id="373" r:id="rId20"/>
    <p:sldId id="374" r:id="rId21"/>
    <p:sldId id="362" r:id="rId22"/>
    <p:sldId id="355" r:id="rId23"/>
    <p:sldId id="358" r:id="rId24"/>
    <p:sldId id="359" r:id="rId25"/>
    <p:sldId id="363" r:id="rId26"/>
    <p:sldId id="364" r:id="rId27"/>
    <p:sldId id="365" r:id="rId28"/>
    <p:sldId id="366" r:id="rId29"/>
    <p:sldId id="371" r:id="rId30"/>
    <p:sldId id="372" r:id="rId31"/>
    <p:sldId id="375" r:id="rId32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5E4"/>
    <a:srgbClr val="F1F7EB"/>
    <a:srgbClr val="FFFFFF"/>
    <a:srgbClr val="EEF4E7"/>
    <a:srgbClr val="E4F0DD"/>
    <a:srgbClr val="205E0B"/>
    <a:srgbClr val="4F6E2D"/>
    <a:srgbClr val="00E255"/>
    <a:srgbClr val="A5FFC7"/>
    <a:srgbClr val="59FF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8382" autoAdjust="0"/>
  </p:normalViewPr>
  <p:slideViewPr>
    <p:cSldViewPr snapToGrid="0" showGuides="1">
      <p:cViewPr>
        <p:scale>
          <a:sx n="100" d="100"/>
          <a:sy n="100" d="100"/>
        </p:scale>
        <p:origin x="-954" y="-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7" Type="http://schemas.openxmlformats.org/officeDocument/2006/relationships/tags" Target="tags/tag106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预期</c:v>
                </c:pt>
              </c:strCache>
            </c:strRef>
          </c:tx>
          <c:spPr>
            <a:ln w="28575" cap="rnd" cmpd="sng">
              <a:solidFill>
                <a:schemeClr val="accent1"/>
              </a:solidFill>
              <a:prstDash val="sysDash"/>
              <a:round/>
            </a:ln>
            <a:effectLst/>
            <a:sp3d contourW="28575"/>
          </c:spPr>
          <c:marker>
            <c:symbol val="none"/>
          </c:marker>
          <c:dLbls>
            <c:delete val="1"/>
          </c:dLbls>
          <c:cat>
            <c:numRef>
              <c:f>Sheet1!$A$2:$A$10</c:f>
              <c:numCache>
                <c:formatCode>m"月"d"日"</c:formatCode>
                <c:ptCount val="9"/>
                <c:pt idx="0" c:formatCode="m&quot;月&quot;d&quot;日&quot;">
                  <c:v>45982</c:v>
                </c:pt>
                <c:pt idx="1" c:formatCode="m&quot;月&quot;d&quot;日&quot;">
                  <c:v>45983</c:v>
                </c:pt>
                <c:pt idx="2" c:formatCode="m&quot;月&quot;d&quot;日&quot;">
                  <c:v>45984</c:v>
                </c:pt>
                <c:pt idx="3" c:formatCode="m&quot;月&quot;d&quot;日&quot;">
                  <c:v>45985</c:v>
                </c:pt>
                <c:pt idx="4" c:formatCode="m&quot;月&quot;d&quot;日&quot;">
                  <c:v>45986</c:v>
                </c:pt>
                <c:pt idx="5" c:formatCode="m&quot;月&quot;d&quot;日&quot;">
                  <c:v>45987</c:v>
                </c:pt>
                <c:pt idx="6" c:formatCode="m&quot;月&quot;d&quot;日&quot;">
                  <c:v>45988</c:v>
                </c:pt>
                <c:pt idx="7" c:formatCode="m&quot;月&quot;d&quot;日&quot;">
                  <c:v>45989</c:v>
                </c:pt>
                <c:pt idx="8" c:formatCode="m&quot;月&quot;d&quot;日&quot;">
                  <c:v>45990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</c:v>
                </c:pt>
                <c:pt idx="1">
                  <c:v>12.5</c:v>
                </c:pt>
                <c:pt idx="2">
                  <c:v>25</c:v>
                </c:pt>
                <c:pt idx="3">
                  <c:v>37.5</c:v>
                </c:pt>
                <c:pt idx="4">
                  <c:v>50</c:v>
                </c:pt>
                <c:pt idx="5">
                  <c:v>62.5</c:v>
                </c:pt>
                <c:pt idx="6">
                  <c:v>75</c:v>
                </c:pt>
                <c:pt idx="7">
                  <c:v>87.5</c:v>
                </c:pt>
                <c:pt idx="8">
                  <c:v>100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实际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Sheet1!$A$2:$A$10</c:f>
              <c:numCache>
                <c:formatCode>m"月"d"日"</c:formatCode>
                <c:ptCount val="9"/>
                <c:pt idx="0" c:formatCode="m&quot;月&quot;d&quot;日&quot;">
                  <c:v>45982</c:v>
                </c:pt>
                <c:pt idx="1" c:formatCode="m&quot;月&quot;d&quot;日&quot;">
                  <c:v>45983</c:v>
                </c:pt>
                <c:pt idx="2" c:formatCode="m&quot;月&quot;d&quot;日&quot;">
                  <c:v>45984</c:v>
                </c:pt>
                <c:pt idx="3" c:formatCode="m&quot;月&quot;d&quot;日&quot;">
                  <c:v>45985</c:v>
                </c:pt>
                <c:pt idx="4" c:formatCode="m&quot;月&quot;d&quot;日&quot;">
                  <c:v>45986</c:v>
                </c:pt>
                <c:pt idx="5" c:formatCode="m&quot;月&quot;d&quot;日&quot;">
                  <c:v>45987</c:v>
                </c:pt>
                <c:pt idx="6" c:formatCode="m&quot;月&quot;d&quot;日&quot;">
                  <c:v>45988</c:v>
                </c:pt>
                <c:pt idx="7" c:formatCode="m&quot;月&quot;d&quot;日&quot;">
                  <c:v>45989</c:v>
                </c:pt>
                <c:pt idx="8" c:formatCode="m&quot;月&quot;d&quot;日&quot;">
                  <c:v>45990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</c:v>
                </c:pt>
                <c:pt idx="1">
                  <c:v>11</c:v>
                </c:pt>
                <c:pt idx="2">
                  <c:v>22</c:v>
                </c:pt>
                <c:pt idx="3">
                  <c:v>31</c:v>
                </c:pt>
                <c:pt idx="4">
                  <c:v>49</c:v>
                </c:pt>
                <c:pt idx="5">
                  <c:v>63.5</c:v>
                </c:pt>
                <c:pt idx="6">
                  <c:v>80</c:v>
                </c:pt>
                <c:pt idx="7">
                  <c:v>95</c:v>
                </c:pt>
                <c:pt idx="8">
                  <c:v>100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666759798"/>
        <c:axId val="662769497"/>
      </c:lineChart>
      <c:dateAx>
        <c:axId val="66675979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62769497"/>
        <c:crosses val="autoZero"/>
        <c:auto val="1"/>
        <c:lblOffset val="100"/>
        <c:baseTimeUnit val="days"/>
      </c:dateAx>
      <c:valAx>
        <c:axId val="66276949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6675979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6caaeadb-dbf6-4922-a7a6-b73de21687fa}"/>
      </c:ext>
    </c:extLst>
  </c:chart>
  <c:spPr>
    <a:noFill/>
    <a:ln w="12700" cmpd="sng">
      <a:noFill/>
      <a:prstDash val="dash"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36387711864407"/>
          <c:y val="0.070602078838988"/>
          <c:w val="0.897960805084746"/>
          <c:h val="0.67256324769562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预期</c:v>
                </c:pt>
              </c:strCache>
            </c:strRef>
          </c:tx>
          <c:spPr>
            <a:ln w="28575" cap="rnd" cmpd="sng">
              <a:solidFill>
                <a:schemeClr val="accent1"/>
              </a:solidFill>
              <a:prstDash val="dash"/>
              <a:round/>
            </a:ln>
            <a:effectLst/>
            <a:sp3d contourW="28575"/>
          </c:spPr>
          <c:marker>
            <c:symbol val="none"/>
          </c:marker>
          <c:dLbls>
            <c:delete val="1"/>
          </c:dLbls>
          <c:cat>
            <c:numRef>
              <c:f>Sheet1!$A$2:$A$10</c:f>
              <c:numCache>
                <c:formatCode>m"月"d"日"</c:formatCode>
                <c:ptCount val="9"/>
                <c:pt idx="0" c:formatCode="m&quot;月&quot;d&quot;日&quot;">
                  <c:v>45982</c:v>
                </c:pt>
                <c:pt idx="1" c:formatCode="m&quot;月&quot;d&quot;日&quot;">
                  <c:v>45983</c:v>
                </c:pt>
                <c:pt idx="2" c:formatCode="m&quot;月&quot;d&quot;日&quot;">
                  <c:v>45984</c:v>
                </c:pt>
                <c:pt idx="3" c:formatCode="m&quot;月&quot;d&quot;日&quot;">
                  <c:v>45985</c:v>
                </c:pt>
                <c:pt idx="4" c:formatCode="m&quot;月&quot;d&quot;日&quot;">
                  <c:v>45986</c:v>
                </c:pt>
                <c:pt idx="5" c:formatCode="m&quot;月&quot;d&quot;日&quot;">
                  <c:v>45987</c:v>
                </c:pt>
                <c:pt idx="6" c:formatCode="m&quot;月&quot;d&quot;日&quot;">
                  <c:v>45988</c:v>
                </c:pt>
                <c:pt idx="7" c:formatCode="m&quot;月&quot;d&quot;日&quot;">
                  <c:v>45989</c:v>
                </c:pt>
                <c:pt idx="8" c:formatCode="m&quot;月&quot;d&quot;日&quot;">
                  <c:v>45990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100</c:v>
                </c:pt>
                <c:pt idx="1">
                  <c:v>87.5</c:v>
                </c:pt>
                <c:pt idx="2">
                  <c:v>75</c:v>
                </c:pt>
                <c:pt idx="3">
                  <c:v>62.5</c:v>
                </c:pt>
                <c:pt idx="4">
                  <c:v>50</c:v>
                </c:pt>
                <c:pt idx="5">
                  <c:v>37.5</c:v>
                </c:pt>
                <c:pt idx="6">
                  <c:v>25</c:v>
                </c:pt>
                <c:pt idx="7">
                  <c:v>12.5</c:v>
                </c:pt>
                <c:pt idx="8">
                  <c:v>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实际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Sheet1!$A$2:$A$10</c:f>
              <c:numCache>
                <c:formatCode>m"月"d"日"</c:formatCode>
                <c:ptCount val="9"/>
                <c:pt idx="0" c:formatCode="m&quot;月&quot;d&quot;日&quot;">
                  <c:v>45982</c:v>
                </c:pt>
                <c:pt idx="1" c:formatCode="m&quot;月&quot;d&quot;日&quot;">
                  <c:v>45983</c:v>
                </c:pt>
                <c:pt idx="2" c:formatCode="m&quot;月&quot;d&quot;日&quot;">
                  <c:v>45984</c:v>
                </c:pt>
                <c:pt idx="3" c:formatCode="m&quot;月&quot;d&quot;日&quot;">
                  <c:v>45985</c:v>
                </c:pt>
                <c:pt idx="4" c:formatCode="m&quot;月&quot;d&quot;日&quot;">
                  <c:v>45986</c:v>
                </c:pt>
                <c:pt idx="5" c:formatCode="m&quot;月&quot;d&quot;日&quot;">
                  <c:v>45987</c:v>
                </c:pt>
                <c:pt idx="6" c:formatCode="m&quot;月&quot;d&quot;日&quot;">
                  <c:v>45988</c:v>
                </c:pt>
                <c:pt idx="7" c:formatCode="m&quot;月&quot;d&quot;日&quot;">
                  <c:v>45989</c:v>
                </c:pt>
                <c:pt idx="8" c:formatCode="m&quot;月&quot;d&quot;日&quot;">
                  <c:v>45990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100</c:v>
                </c:pt>
                <c:pt idx="1">
                  <c:v>95</c:v>
                </c:pt>
                <c:pt idx="2">
                  <c:v>80</c:v>
                </c:pt>
                <c:pt idx="3">
                  <c:v>63.5</c:v>
                </c:pt>
                <c:pt idx="4">
                  <c:v>49</c:v>
                </c:pt>
                <c:pt idx="5">
                  <c:v>31</c:v>
                </c:pt>
                <c:pt idx="6">
                  <c:v>22</c:v>
                </c:pt>
                <c:pt idx="7">
                  <c:v>11</c:v>
                </c:pt>
                <c:pt idx="8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38772105"/>
        <c:axId val="627782762"/>
      </c:lineChart>
      <c:dateAx>
        <c:axId val="738772105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27782762"/>
        <c:crosses val="autoZero"/>
        <c:auto val="1"/>
        <c:lblOffset val="100"/>
        <c:baseTimeUnit val="days"/>
      </c:dateAx>
      <c:valAx>
        <c:axId val="62778276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3877210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4345868644068"/>
          <c:y val="0.904294959796038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8a06ca86-fcf6-4dfa-9330-9cbd2ac69833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02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02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0B2181F-5DF4-482E-9D20-9046B260191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CED7B33-95CF-43B8-A235-FE8F1A7235F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CB626-1BF9-4ACB-A58B-4710883876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32B05-9D18-4565-9CD4-244556F4CF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CB626-1BF9-4ACB-A58B-4710883876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32B05-9D18-4565-9CD4-244556F4CF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C43FB036-7E82-4F19-8EDF-69E7831BEA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zh-CN" altLang="en-US" smtClean="0"/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j-lt"/>
                <a:ea typeface="+mj-ea"/>
                <a:cs typeface="+mj-cs"/>
                <a:sym typeface="Wingdings" panose="05000000000000000000"/>
              </a:defRPr>
            </a:lvl1pPr>
            <a:lvl2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2pPr>
            <a:lvl3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3pPr>
            <a:lvl4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4pPr>
            <a:lvl5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5pPr>
            <a:lvl6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6pPr>
            <a:lvl7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7pPr>
            <a:lvl8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8pPr>
            <a:lvl9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9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文本占位符 2"/>
          <p:cNvSpPr txBox="1"/>
          <p:nvPr/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24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20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8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单击此处编辑母版文本样式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3"/>
          <p:cNvSpPr txBox="1"/>
          <p:nvPr/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0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5146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971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429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886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单击此处编辑母版文本样式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4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1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2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B957CC-A438-4D82-B305-22914934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874714" y="3343728"/>
            <a:ext cx="2437983" cy="2287588"/>
          </a:xfrm>
          <a:custGeom>
            <a:avLst/>
            <a:gdLst>
              <a:gd name="connsiteX0" fmla="*/ 0 w 2437983"/>
              <a:gd name="connsiteY0" fmla="*/ 0 h 2287588"/>
              <a:gd name="connsiteX1" fmla="*/ 2437983 w 2437983"/>
              <a:gd name="connsiteY1" fmla="*/ 0 h 2287588"/>
              <a:gd name="connsiteX2" fmla="*/ 2437983 w 2437983"/>
              <a:gd name="connsiteY2" fmla="*/ 2287588 h 2287588"/>
              <a:gd name="connsiteX3" fmla="*/ 0 w 2437983"/>
              <a:gd name="connsiteY3" fmla="*/ 2287588 h 228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983" h="2287588">
                <a:moveTo>
                  <a:pt x="0" y="0"/>
                </a:moveTo>
                <a:lnTo>
                  <a:pt x="2437983" y="0"/>
                </a:lnTo>
                <a:lnTo>
                  <a:pt x="2437983" y="2287588"/>
                </a:lnTo>
                <a:lnTo>
                  <a:pt x="0" y="22875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542911" y="2026103"/>
            <a:ext cx="2437982" cy="2287588"/>
          </a:xfrm>
          <a:custGeom>
            <a:avLst/>
            <a:gdLst>
              <a:gd name="connsiteX0" fmla="*/ 0 w 2437982"/>
              <a:gd name="connsiteY0" fmla="*/ 0 h 2287588"/>
              <a:gd name="connsiteX1" fmla="*/ 2437982 w 2437982"/>
              <a:gd name="connsiteY1" fmla="*/ 0 h 2287588"/>
              <a:gd name="connsiteX2" fmla="*/ 2437982 w 2437982"/>
              <a:gd name="connsiteY2" fmla="*/ 2287588 h 2287588"/>
              <a:gd name="connsiteX3" fmla="*/ 0 w 2437982"/>
              <a:gd name="connsiteY3" fmla="*/ 2287588 h 228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982" h="2287588">
                <a:moveTo>
                  <a:pt x="0" y="0"/>
                </a:moveTo>
                <a:lnTo>
                  <a:pt x="2437982" y="0"/>
                </a:lnTo>
                <a:lnTo>
                  <a:pt x="2437982" y="2287588"/>
                </a:lnTo>
                <a:lnTo>
                  <a:pt x="0" y="22875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211111" y="3343728"/>
            <a:ext cx="2437983" cy="2287588"/>
          </a:xfrm>
          <a:custGeom>
            <a:avLst/>
            <a:gdLst>
              <a:gd name="connsiteX0" fmla="*/ 0 w 2437983"/>
              <a:gd name="connsiteY0" fmla="*/ 0 h 2287588"/>
              <a:gd name="connsiteX1" fmla="*/ 2437983 w 2437983"/>
              <a:gd name="connsiteY1" fmla="*/ 0 h 2287588"/>
              <a:gd name="connsiteX2" fmla="*/ 2437983 w 2437983"/>
              <a:gd name="connsiteY2" fmla="*/ 2287588 h 2287588"/>
              <a:gd name="connsiteX3" fmla="*/ 0 w 2437983"/>
              <a:gd name="connsiteY3" fmla="*/ 2287588 h 228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983" h="2287588">
                <a:moveTo>
                  <a:pt x="0" y="0"/>
                </a:moveTo>
                <a:lnTo>
                  <a:pt x="2437983" y="0"/>
                </a:lnTo>
                <a:lnTo>
                  <a:pt x="2437983" y="2287588"/>
                </a:lnTo>
                <a:lnTo>
                  <a:pt x="0" y="22875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879307" y="2026103"/>
            <a:ext cx="2437982" cy="2287588"/>
          </a:xfrm>
          <a:custGeom>
            <a:avLst/>
            <a:gdLst>
              <a:gd name="connsiteX0" fmla="*/ 0 w 2437982"/>
              <a:gd name="connsiteY0" fmla="*/ 0 h 2287588"/>
              <a:gd name="connsiteX1" fmla="*/ 2437982 w 2437982"/>
              <a:gd name="connsiteY1" fmla="*/ 0 h 2287588"/>
              <a:gd name="connsiteX2" fmla="*/ 2437982 w 2437982"/>
              <a:gd name="connsiteY2" fmla="*/ 2287588 h 2287588"/>
              <a:gd name="connsiteX3" fmla="*/ 0 w 2437982"/>
              <a:gd name="connsiteY3" fmla="*/ 2287588 h 228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982" h="2287588">
                <a:moveTo>
                  <a:pt x="0" y="0"/>
                </a:moveTo>
                <a:lnTo>
                  <a:pt x="2437982" y="0"/>
                </a:lnTo>
                <a:lnTo>
                  <a:pt x="2437982" y="2287588"/>
                </a:lnTo>
                <a:lnTo>
                  <a:pt x="0" y="22875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36CB626-1BF9-4ACB-A58B-4710883876EB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1232B05-9D18-4565-9CD4-244556F4CF05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image" Target="../media/image9.jpeg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68.xml"/><Relationship Id="rId44" Type="http://schemas.openxmlformats.org/officeDocument/2006/relationships/tags" Target="../tags/tag67.xml"/><Relationship Id="rId43" Type="http://schemas.openxmlformats.org/officeDocument/2006/relationships/image" Target="../media/image16.jpeg"/><Relationship Id="rId42" Type="http://schemas.openxmlformats.org/officeDocument/2006/relationships/tags" Target="../tags/tag66.xml"/><Relationship Id="rId41" Type="http://schemas.openxmlformats.org/officeDocument/2006/relationships/tags" Target="../tags/tag65.xml"/><Relationship Id="rId40" Type="http://schemas.openxmlformats.org/officeDocument/2006/relationships/tags" Target="../tags/tag64.xml"/><Relationship Id="rId4" Type="http://schemas.openxmlformats.org/officeDocument/2006/relationships/tags" Target="../tags/tag35.xml"/><Relationship Id="rId39" Type="http://schemas.openxmlformats.org/officeDocument/2006/relationships/tags" Target="../tags/tag63.xml"/><Relationship Id="rId38" Type="http://schemas.openxmlformats.org/officeDocument/2006/relationships/image" Target="../media/image15.jpeg"/><Relationship Id="rId37" Type="http://schemas.openxmlformats.org/officeDocument/2006/relationships/tags" Target="../tags/tag62.xml"/><Relationship Id="rId36" Type="http://schemas.openxmlformats.org/officeDocument/2006/relationships/tags" Target="../tags/tag61.xml"/><Relationship Id="rId35" Type="http://schemas.openxmlformats.org/officeDocument/2006/relationships/tags" Target="../tags/tag60.xml"/><Relationship Id="rId34" Type="http://schemas.openxmlformats.org/officeDocument/2006/relationships/tags" Target="../tags/tag59.xml"/><Relationship Id="rId33" Type="http://schemas.openxmlformats.org/officeDocument/2006/relationships/image" Target="../media/image14.jpeg"/><Relationship Id="rId32" Type="http://schemas.openxmlformats.org/officeDocument/2006/relationships/tags" Target="../tags/tag58.xml"/><Relationship Id="rId31" Type="http://schemas.openxmlformats.org/officeDocument/2006/relationships/tags" Target="../tags/tag57.xml"/><Relationship Id="rId30" Type="http://schemas.openxmlformats.org/officeDocument/2006/relationships/tags" Target="../tags/tag56.xml"/><Relationship Id="rId3" Type="http://schemas.openxmlformats.org/officeDocument/2006/relationships/tags" Target="../tags/tag34.xml"/><Relationship Id="rId29" Type="http://schemas.openxmlformats.org/officeDocument/2006/relationships/tags" Target="../tags/tag55.xml"/><Relationship Id="rId28" Type="http://schemas.openxmlformats.org/officeDocument/2006/relationships/tags" Target="../tags/tag54.xml"/><Relationship Id="rId27" Type="http://schemas.openxmlformats.org/officeDocument/2006/relationships/image" Target="../media/image13.jpeg"/><Relationship Id="rId26" Type="http://schemas.openxmlformats.org/officeDocument/2006/relationships/tags" Target="../tags/tag53.xml"/><Relationship Id="rId25" Type="http://schemas.openxmlformats.org/officeDocument/2006/relationships/tags" Target="../tags/tag52.xml"/><Relationship Id="rId24" Type="http://schemas.openxmlformats.org/officeDocument/2006/relationships/tags" Target="../tags/tag51.xml"/><Relationship Id="rId23" Type="http://schemas.openxmlformats.org/officeDocument/2006/relationships/tags" Target="../tags/tag50.xml"/><Relationship Id="rId22" Type="http://schemas.openxmlformats.org/officeDocument/2006/relationships/tags" Target="../tags/tag49.xml"/><Relationship Id="rId21" Type="http://schemas.openxmlformats.org/officeDocument/2006/relationships/image" Target="../media/image12.jpeg"/><Relationship Id="rId20" Type="http://schemas.openxmlformats.org/officeDocument/2006/relationships/tags" Target="../tags/tag48.xml"/><Relationship Id="rId2" Type="http://schemas.openxmlformats.org/officeDocument/2006/relationships/tags" Target="../tags/tag33.xml"/><Relationship Id="rId19" Type="http://schemas.openxmlformats.org/officeDocument/2006/relationships/tags" Target="../tags/tag47.xml"/><Relationship Id="rId18" Type="http://schemas.openxmlformats.org/officeDocument/2006/relationships/tags" Target="../tags/tag46.xml"/><Relationship Id="rId17" Type="http://schemas.openxmlformats.org/officeDocument/2006/relationships/tags" Target="../tags/tag45.xml"/><Relationship Id="rId16" Type="http://schemas.openxmlformats.org/officeDocument/2006/relationships/image" Target="../media/image11.jpeg"/><Relationship Id="rId15" Type="http://schemas.openxmlformats.org/officeDocument/2006/relationships/tags" Target="../tags/tag44.xml"/><Relationship Id="rId14" Type="http://schemas.openxmlformats.org/officeDocument/2006/relationships/tags" Target="../tags/tag43.xml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image" Target="../media/image10.jpeg"/><Relationship Id="rId10" Type="http://schemas.openxmlformats.org/officeDocument/2006/relationships/tags" Target="../tags/tag40.xml"/><Relationship Id="rId1" Type="http://schemas.openxmlformats.org/officeDocument/2006/relationships/tags" Target="../tags/tag3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image" Target="../media/image9.jpeg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105.xml"/><Relationship Id="rId44" Type="http://schemas.openxmlformats.org/officeDocument/2006/relationships/tags" Target="../tags/tag104.xml"/><Relationship Id="rId43" Type="http://schemas.openxmlformats.org/officeDocument/2006/relationships/image" Target="../media/image16.jpeg"/><Relationship Id="rId42" Type="http://schemas.openxmlformats.org/officeDocument/2006/relationships/tags" Target="../tags/tag103.xml"/><Relationship Id="rId41" Type="http://schemas.openxmlformats.org/officeDocument/2006/relationships/tags" Target="../tags/tag102.xml"/><Relationship Id="rId40" Type="http://schemas.openxmlformats.org/officeDocument/2006/relationships/tags" Target="../tags/tag101.xml"/><Relationship Id="rId4" Type="http://schemas.openxmlformats.org/officeDocument/2006/relationships/tags" Target="../tags/tag72.xml"/><Relationship Id="rId39" Type="http://schemas.openxmlformats.org/officeDocument/2006/relationships/tags" Target="../tags/tag100.xml"/><Relationship Id="rId38" Type="http://schemas.openxmlformats.org/officeDocument/2006/relationships/image" Target="../media/image15.jpeg"/><Relationship Id="rId37" Type="http://schemas.openxmlformats.org/officeDocument/2006/relationships/tags" Target="../tags/tag99.xml"/><Relationship Id="rId36" Type="http://schemas.openxmlformats.org/officeDocument/2006/relationships/tags" Target="../tags/tag98.xml"/><Relationship Id="rId35" Type="http://schemas.openxmlformats.org/officeDocument/2006/relationships/tags" Target="../tags/tag97.xml"/><Relationship Id="rId34" Type="http://schemas.openxmlformats.org/officeDocument/2006/relationships/tags" Target="../tags/tag96.xml"/><Relationship Id="rId33" Type="http://schemas.openxmlformats.org/officeDocument/2006/relationships/image" Target="../media/image14.jpeg"/><Relationship Id="rId32" Type="http://schemas.openxmlformats.org/officeDocument/2006/relationships/tags" Target="../tags/tag95.xml"/><Relationship Id="rId31" Type="http://schemas.openxmlformats.org/officeDocument/2006/relationships/tags" Target="../tags/tag94.xml"/><Relationship Id="rId30" Type="http://schemas.openxmlformats.org/officeDocument/2006/relationships/tags" Target="../tags/tag93.xml"/><Relationship Id="rId3" Type="http://schemas.openxmlformats.org/officeDocument/2006/relationships/tags" Target="../tags/tag71.xml"/><Relationship Id="rId29" Type="http://schemas.openxmlformats.org/officeDocument/2006/relationships/tags" Target="../tags/tag92.xml"/><Relationship Id="rId28" Type="http://schemas.openxmlformats.org/officeDocument/2006/relationships/tags" Target="../tags/tag91.xml"/><Relationship Id="rId27" Type="http://schemas.openxmlformats.org/officeDocument/2006/relationships/image" Target="../media/image13.jpeg"/><Relationship Id="rId26" Type="http://schemas.openxmlformats.org/officeDocument/2006/relationships/tags" Target="../tags/tag90.xml"/><Relationship Id="rId25" Type="http://schemas.openxmlformats.org/officeDocument/2006/relationships/tags" Target="../tags/tag89.xml"/><Relationship Id="rId24" Type="http://schemas.openxmlformats.org/officeDocument/2006/relationships/tags" Target="../tags/tag88.xml"/><Relationship Id="rId23" Type="http://schemas.openxmlformats.org/officeDocument/2006/relationships/tags" Target="../tags/tag87.xml"/><Relationship Id="rId22" Type="http://schemas.openxmlformats.org/officeDocument/2006/relationships/tags" Target="../tags/tag86.xml"/><Relationship Id="rId21" Type="http://schemas.openxmlformats.org/officeDocument/2006/relationships/image" Target="../media/image12.jpeg"/><Relationship Id="rId20" Type="http://schemas.openxmlformats.org/officeDocument/2006/relationships/tags" Target="../tags/tag85.xml"/><Relationship Id="rId2" Type="http://schemas.openxmlformats.org/officeDocument/2006/relationships/tags" Target="../tags/tag70.xml"/><Relationship Id="rId19" Type="http://schemas.openxmlformats.org/officeDocument/2006/relationships/tags" Target="../tags/tag84.xml"/><Relationship Id="rId18" Type="http://schemas.openxmlformats.org/officeDocument/2006/relationships/tags" Target="../tags/tag83.xml"/><Relationship Id="rId17" Type="http://schemas.openxmlformats.org/officeDocument/2006/relationships/tags" Target="../tags/tag82.xml"/><Relationship Id="rId16" Type="http://schemas.openxmlformats.org/officeDocument/2006/relationships/image" Target="../media/image11.jpeg"/><Relationship Id="rId15" Type="http://schemas.openxmlformats.org/officeDocument/2006/relationships/tags" Target="../tags/tag81.xml"/><Relationship Id="rId14" Type="http://schemas.openxmlformats.org/officeDocument/2006/relationships/tags" Target="../tags/tag80.xml"/><Relationship Id="rId13" Type="http://schemas.openxmlformats.org/officeDocument/2006/relationships/tags" Target="../tags/tag79.xml"/><Relationship Id="rId12" Type="http://schemas.openxmlformats.org/officeDocument/2006/relationships/tags" Target="../tags/tag78.xml"/><Relationship Id="rId11" Type="http://schemas.openxmlformats.org/officeDocument/2006/relationships/image" Target="../media/image10.jpeg"/><Relationship Id="rId10" Type="http://schemas.openxmlformats.org/officeDocument/2006/relationships/tags" Target="../tags/tag77.xml"/><Relationship Id="rId1" Type="http://schemas.openxmlformats.org/officeDocument/2006/relationships/tags" Target="../tags/tag69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jpe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2" Type="http://schemas.openxmlformats.org/officeDocument/2006/relationships/slideLayout" Target="../slideLayouts/slideLayout1.xml"/><Relationship Id="rId31" Type="http://schemas.openxmlformats.org/officeDocument/2006/relationships/tags" Target="../tags/tag31.xml"/><Relationship Id="rId30" Type="http://schemas.openxmlformats.org/officeDocument/2006/relationships/tags" Target="../tags/tag30.xml"/><Relationship Id="rId3" Type="http://schemas.openxmlformats.org/officeDocument/2006/relationships/tags" Target="../tags/tag3.xml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>
          <a:gsLst>
            <a:gs pos="50000">
              <a:srgbClr val="F1F7EB"/>
            </a:gs>
            <a:gs pos="0">
              <a:srgbClr val="EBF5E4"/>
            </a:gs>
            <a:gs pos="100000">
              <a:srgbClr val="FFFF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 flipV="1">
            <a:off x="8512355" y="1230187"/>
            <a:ext cx="780415" cy="7893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0" y="0"/>
          <a:ext cx="684276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460"/>
                <a:gridCol w="1140460"/>
                <a:gridCol w="1140460"/>
                <a:gridCol w="1140460"/>
                <a:gridCol w="1140460"/>
                <a:gridCol w="1140460"/>
              </a:tblGrid>
              <a:tr h="1143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2">
                        <a:alphaModFix amt="0"/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>
                        <a:alphaModFix amt="25000"/>
                      </a:blip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>
                        <a:alphaModFix amt="53000"/>
                      </a:blip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>
                        <a:alphaModFix amt="31000"/>
                      </a:blip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>
                        <a:alphaModFix amt="6000"/>
                      </a:blip>
                      <a:tile tx="0" ty="0" sx="100000" sy="100000" flip="none" algn="tl"/>
                    </a:blipFill>
                  </a:tcPr>
                </a:tc>
              </a:tr>
              <a:tr h="1143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>
                        <a:alphaModFix amt="17000"/>
                      </a:blip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>
                        <a:alphaModFix amt="43000"/>
                      </a:blip>
                      <a:tile tx="0" ty="0" sx="100000" sy="100000" flip="none" algn="tl"/>
                    </a:blipFill>
                  </a:tcPr>
                </a:tc>
              </a:tr>
              <a:tr h="1143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>
                        <a:alphaModFix amt="0"/>
                      </a:blip>
                      <a:tile tx="0" ty="0" sx="100000" sy="100000" flip="none" algn="tl"/>
                    </a:blipFill>
                  </a:tcPr>
                </a:tc>
              </a:tr>
              <a:tr h="1143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>
                        <a:alphaModFix amt="61000"/>
                      </a:blip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>
                        <a:alphaModFix amt="74000"/>
                      </a:blip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>
                        <a:alphaModFix amt="28000"/>
                      </a:blip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>
                        <a:alphaModFix amt="53000"/>
                      </a:blip>
                      <a:tile tx="0" ty="0" sx="100000" sy="100000" flip="none" algn="tl"/>
                    </a:blipFill>
                  </a:tcPr>
                </a:tc>
              </a:tr>
              <a:tr h="1143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>
                        <a:alphaModFix amt="28000"/>
                      </a:blip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>
                        <a:alphaModFix amt="68000"/>
                      </a:blip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>
                        <a:alphaModFix amt="28000"/>
                      </a:blip>
                      <a:tile tx="0" ty="0" sx="100000" sy="100000" flip="none" algn="tl"/>
                    </a:blipFill>
                  </a:tcPr>
                </a:tc>
              </a:tr>
              <a:tr h="1143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>
                        <a:alphaModFix amt="9000"/>
                      </a:blip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>
                        <a:alphaModFix amt="28000"/>
                      </a:blip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>
                        <a:alphaModFix amt="61000"/>
                      </a:blip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>
                        <a:alphaModFix amt="27000"/>
                      </a:blip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>
                        <a:alphaModFix amt="13000"/>
                      </a:blip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8762365" y="1229995"/>
            <a:ext cx="1298575" cy="16516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9600" b="1" dirty="0">
                <a:solidFill>
                  <a:srgbClr val="6490A3"/>
                </a:solidFill>
                <a:latin typeface="思源宋体 CN Heavy" pitchFamily="18" charset="-122"/>
                <a:ea typeface="思源宋体 CN Heavy" pitchFamily="18" charset="-122"/>
              </a:rPr>
              <a:t>植</a:t>
            </a:r>
            <a:endParaRPr lang="zh-CN" altLang="en-US" sz="9600" b="1" dirty="0">
              <a:solidFill>
                <a:srgbClr val="6490A3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93369" y="2918394"/>
            <a:ext cx="103014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dirty="0">
                <a:solidFill>
                  <a:srgbClr val="6490A3"/>
                </a:solidFill>
                <a:latin typeface="思源宋体 CN Heavy" pitchFamily="18" charset="-122"/>
                <a:ea typeface="思源宋体 CN Heavy" pitchFamily="18" charset="-122"/>
              </a:rPr>
              <a:t>悟</a:t>
            </a:r>
            <a:endParaRPr lang="zh-CN" altLang="en-US" sz="9600" b="1" dirty="0">
              <a:solidFill>
                <a:srgbClr val="6490A3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9911260" y="760287"/>
            <a:ext cx="780415" cy="7893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7894164" y="2576360"/>
            <a:ext cx="715010" cy="6254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8609107" y="4763479"/>
            <a:ext cx="677179" cy="6771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9993505" y="4725850"/>
            <a:ext cx="300942" cy="300942"/>
          </a:xfrm>
          <a:prstGeom prst="ellipse">
            <a:avLst/>
          </a:prstGeom>
          <a:solidFill>
            <a:srgbClr val="F1F7EB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490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37755" y="3970655"/>
            <a:ext cx="1655445" cy="11588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490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73315" y="4271010"/>
            <a:ext cx="1520825" cy="663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 dirty="0">
                <a:solidFill>
                  <a:srgbClr val="6490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成群结队</a:t>
            </a:r>
            <a:endParaRPr lang="zh-CN" altLang="en-US" sz="2000" dirty="0">
              <a:solidFill>
                <a:srgbClr val="6490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07605" y="4645660"/>
            <a:ext cx="1486535" cy="483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en-US" altLang="zh-CN" sz="1200" dirty="0" smtClean="0">
                <a:solidFill>
                  <a:srgbClr val="6490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2025/11/29</a:t>
            </a:r>
            <a:endParaRPr lang="zh-CN" altLang="en-US" sz="1200" dirty="0">
              <a:solidFill>
                <a:srgbClr val="6490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231" y="5233942"/>
            <a:ext cx="1258299" cy="1617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ver dir="d"/>
      </p:transition>
    </mc:Choice>
    <mc:Fallback>
      <p:transition>
        <p:cover dir="d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矩形 58"/>
          <p:cNvSpPr/>
          <p:nvPr/>
        </p:nvSpPr>
        <p:spPr>
          <a:xfrm>
            <a:off x="635" y="-635"/>
            <a:ext cx="12192000" cy="6859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2" name="组合 51"/>
          <p:cNvGrpSpPr/>
          <p:nvPr>
            <p:custDataLst>
              <p:tags r:id="rId1"/>
            </p:custDataLst>
          </p:nvPr>
        </p:nvGrpSpPr>
        <p:grpSpPr>
          <a:xfrm>
            <a:off x="339725" y="1195070"/>
            <a:ext cx="22858095" cy="5063490"/>
            <a:chOff x="575" y="2486"/>
            <a:chExt cx="35997" cy="7974"/>
          </a:xfrm>
        </p:grpSpPr>
        <p:grpSp>
          <p:nvGrpSpPr>
            <p:cNvPr id="30" name="组合 29"/>
            <p:cNvGrpSpPr/>
            <p:nvPr>
              <p:custDataLst>
                <p:tags r:id="rId2"/>
              </p:custDataLst>
            </p:nvPr>
          </p:nvGrpSpPr>
          <p:grpSpPr>
            <a:xfrm>
              <a:off x="575" y="2486"/>
              <a:ext cx="18065" cy="7975"/>
              <a:chOff x="981" y="3062"/>
              <a:chExt cx="16628" cy="6780"/>
            </a:xfrm>
          </p:grpSpPr>
          <p:grpSp>
            <p:nvGrpSpPr>
              <p:cNvPr id="22" name="组合 21"/>
              <p:cNvGrpSpPr/>
              <p:nvPr>
                <p:custDataLst>
                  <p:tags r:id="rId3"/>
                </p:custDataLst>
              </p:nvPr>
            </p:nvGrpSpPr>
            <p:grpSpPr>
              <a:xfrm>
                <a:off x="9487" y="3079"/>
                <a:ext cx="3971" cy="6746"/>
                <a:chOff x="9714" y="2594"/>
                <a:chExt cx="3971" cy="6746"/>
              </a:xfrm>
            </p:grpSpPr>
            <p:pic>
              <p:nvPicPr>
                <p:cNvPr id="6" name="图片 5" descr="bebbc9d0a8b3199094bd68e3614e9921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5"/>
                <a:srcRect b="3250"/>
                <a:stretch>
                  <a:fillRect/>
                </a:stretch>
              </p:blipFill>
              <p:spPr>
                <a:xfrm>
                  <a:off x="9764" y="2594"/>
                  <a:ext cx="3921" cy="6746"/>
                </a:xfrm>
                <a:prstGeom prst="rect">
                  <a:avLst/>
                </a:prstGeom>
              </p:spPr>
            </p:pic>
            <p:sp>
              <p:nvSpPr>
                <p:cNvPr id="15" name="矩形 14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9714" y="3370"/>
                  <a:ext cx="3969" cy="5953"/>
                </a:xfrm>
                <a:prstGeom prst="rect">
                  <a:avLst/>
                </a:prstGeom>
                <a:gradFill>
                  <a:gsLst>
                    <a:gs pos="0">
                      <a:schemeClr val="accent6">
                        <a:lumMod val="50000"/>
                        <a:alpha val="0"/>
                      </a:schemeClr>
                    </a:gs>
                    <a:gs pos="67000">
                      <a:schemeClr val="accent6">
                        <a:lumMod val="5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8" name="文本框 17"/>
                <p:cNvSpPr txBox="1"/>
                <p:nvPr>
                  <p:custDataLst>
                    <p:tags r:id="rId7"/>
                  </p:custDataLst>
                </p:nvPr>
              </p:nvSpPr>
              <p:spPr>
                <a:xfrm>
                  <a:off x="9840" y="6020"/>
                  <a:ext cx="3727" cy="19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rPr>
                    <a:t>11.24</a:t>
                  </a:r>
                  <a:endParaRPr lang="en-US" altLang="zh-CN">
                    <a:solidFill>
                      <a:schemeClr val="bg1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endParaRPr>
                </a:p>
                <a:p>
                  <a:r>
                    <a:rPr lang="en-US" altLang="zh-CN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rPr>
                    <a:t>————</a:t>
                  </a:r>
                  <a:endParaRPr lang="en-US" altLang="zh-CN">
                    <a:solidFill>
                      <a:schemeClr val="bg1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endParaRPr>
                </a:p>
                <a:p>
                  <a:r>
                    <a:rPr lang="zh-CN" altLang="en-US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rPr>
                    <a:t>后端完善各个模块代码架构</a:t>
                  </a:r>
                  <a:r>
                    <a:rPr lang="en-US" altLang="zh-CN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rPr>
                    <a:t>,</a:t>
                  </a:r>
                  <a:r>
                    <a:rPr lang="zh-CN" altLang="en-US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rPr>
                    <a:t>前端完成植物日记、用户中心模块界面</a:t>
                  </a:r>
                  <a:endParaRPr lang="zh-CN" altLang="en-US">
                    <a:solidFill>
                      <a:schemeClr val="bg1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endParaRPr>
                </a:p>
              </p:txBody>
            </p:sp>
          </p:grpSp>
          <p:grpSp>
            <p:nvGrpSpPr>
              <p:cNvPr id="29" name="组合 28"/>
              <p:cNvGrpSpPr/>
              <p:nvPr>
                <p:custDataLst>
                  <p:tags r:id="rId8"/>
                </p:custDataLst>
              </p:nvPr>
            </p:nvGrpSpPr>
            <p:grpSpPr>
              <a:xfrm>
                <a:off x="981" y="3062"/>
                <a:ext cx="16629" cy="6781"/>
                <a:chOff x="1208" y="2577"/>
                <a:chExt cx="16629" cy="6781"/>
              </a:xfrm>
            </p:grpSpPr>
            <p:grpSp>
              <p:nvGrpSpPr>
                <p:cNvPr id="20" name="组合 19"/>
                <p:cNvGrpSpPr/>
                <p:nvPr>
                  <p:custDataLst>
                    <p:tags r:id="rId9"/>
                  </p:custDataLst>
                </p:nvPr>
              </p:nvGrpSpPr>
              <p:grpSpPr>
                <a:xfrm>
                  <a:off x="1208" y="2594"/>
                  <a:ext cx="3969" cy="6746"/>
                  <a:chOff x="1136" y="2594"/>
                  <a:chExt cx="3969" cy="6746"/>
                </a:xfrm>
              </p:grpSpPr>
              <p:pic>
                <p:nvPicPr>
                  <p:cNvPr id="4" name="图片 3" descr="b585105bea883b3a5d3096f0d6b967bb"/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11"/>
                  <a:srcRect b="4037"/>
                  <a:stretch>
                    <a:fillRect/>
                  </a:stretch>
                </p:blipFill>
                <p:spPr>
                  <a:xfrm>
                    <a:off x="1153" y="2594"/>
                    <a:ext cx="3952" cy="6746"/>
                  </a:xfrm>
                  <a:prstGeom prst="rect">
                    <a:avLst/>
                  </a:prstGeom>
                </p:spPr>
              </p:pic>
              <p:sp>
                <p:nvSpPr>
                  <p:cNvPr id="12" name="矩形 11"/>
                  <p:cNvSpPr/>
                  <p:nvPr>
                    <p:custDataLst>
                      <p:tags r:id="rId12"/>
                    </p:custDataLst>
                  </p:nvPr>
                </p:nvSpPr>
                <p:spPr>
                  <a:xfrm>
                    <a:off x="1136" y="3370"/>
                    <a:ext cx="3969" cy="5953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6">
                          <a:lumMod val="50000"/>
                          <a:alpha val="0"/>
                        </a:schemeClr>
                      </a:gs>
                      <a:gs pos="67000">
                        <a:schemeClr val="accent6">
                          <a:lumMod val="5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" name="文本框 12"/>
                  <p:cNvSpPr txBox="1"/>
                  <p:nvPr>
                    <p:custDataLst>
                      <p:tags r:id="rId13"/>
                    </p:custDataLst>
                  </p:nvPr>
                </p:nvSpPr>
                <p:spPr>
                  <a:xfrm>
                    <a:off x="1328" y="6238"/>
                    <a:ext cx="3727" cy="23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11.22</a:t>
                    </a:r>
                    <a:endParaRPr lang="en-US" altLang="zh-CN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endParaRPr>
                  </a:p>
                  <a:p>
                    <a:r>
                      <a:rPr lang="en-US" altLang="zh-CN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————</a:t>
                    </a:r>
                    <a:endParaRPr lang="en-US" altLang="zh-CN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endParaRPr>
                  </a:p>
                  <a:p>
                    <a:r>
                      <a:rPr lang="zh-CN" altLang="en-US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总结完善前期工作，召开详细分工会议，给出预期计划与阶段目标，提供学习方向</a:t>
                    </a:r>
                    <a:endParaRPr lang="zh-CN" altLang="en-US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endParaRPr>
                  </a:p>
                </p:txBody>
              </p:sp>
            </p:grpSp>
            <p:grpSp>
              <p:nvGrpSpPr>
                <p:cNvPr id="21" name="组合 20"/>
                <p:cNvGrpSpPr/>
                <p:nvPr>
                  <p:custDataLst>
                    <p:tags r:id="rId14"/>
                  </p:custDataLst>
                </p:nvPr>
              </p:nvGrpSpPr>
              <p:grpSpPr>
                <a:xfrm>
                  <a:off x="5358" y="2577"/>
                  <a:ext cx="3977" cy="6746"/>
                  <a:chOff x="5480" y="2594"/>
                  <a:chExt cx="3977" cy="6746"/>
                </a:xfrm>
              </p:grpSpPr>
              <p:pic>
                <p:nvPicPr>
                  <p:cNvPr id="5" name="图片 4" descr="66c5e1d7e240ebf953b5fae725550ef3"/>
                  <p:cNvPicPr>
                    <a:picLocks noChangeAspect="1"/>
                  </p:cNvPicPr>
                  <p:nvPr>
                    <p:custDataLst>
                      <p:tags r:id="rId15"/>
                    </p:custDataLst>
                  </p:nvPr>
                </p:nvPicPr>
                <p:blipFill>
                  <a:blip r:embed="rId16"/>
                  <a:srcRect b="3491"/>
                  <a:stretch>
                    <a:fillRect/>
                  </a:stretch>
                </p:blipFill>
                <p:spPr>
                  <a:xfrm>
                    <a:off x="5480" y="2594"/>
                    <a:ext cx="3931" cy="6746"/>
                  </a:xfrm>
                  <a:prstGeom prst="rect">
                    <a:avLst/>
                  </a:prstGeom>
                </p:spPr>
              </p:pic>
              <p:sp>
                <p:nvSpPr>
                  <p:cNvPr id="14" name="矩形 13"/>
                  <p:cNvSpPr/>
                  <p:nvPr>
                    <p:custDataLst>
                      <p:tags r:id="rId17"/>
                    </p:custDataLst>
                  </p:nvPr>
                </p:nvSpPr>
                <p:spPr>
                  <a:xfrm>
                    <a:off x="5488" y="3387"/>
                    <a:ext cx="3969" cy="5953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50000"/>
                          <a:alpha val="0"/>
                        </a:schemeClr>
                      </a:gs>
                      <a:gs pos="67000">
                        <a:schemeClr val="accent4">
                          <a:lumMod val="5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" name="文本框 16"/>
                  <p:cNvSpPr txBox="1"/>
                  <p:nvPr>
                    <p:custDataLst>
                      <p:tags r:id="rId18"/>
                    </p:custDataLst>
                  </p:nvPr>
                </p:nvSpPr>
                <p:spPr>
                  <a:xfrm>
                    <a:off x="5546" y="5908"/>
                    <a:ext cx="3727" cy="27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11.23</a:t>
                    </a:r>
                    <a:endParaRPr lang="en-US" altLang="zh-CN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endParaRPr>
                  </a:p>
                  <a:p>
                    <a:r>
                      <a:rPr lang="en-US" altLang="zh-CN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————</a:t>
                    </a:r>
                    <a:endParaRPr lang="en-US" altLang="zh-CN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endParaRPr>
                  </a:p>
                  <a:p>
                    <a:r>
                      <a:rPr lang="zh-CN" altLang="en-US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后端搭建基础</a:t>
                    </a:r>
                    <a:r>
                      <a:rPr lang="en-US" altLang="zh-CN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FastAPI</a:t>
                    </a:r>
                    <a:r>
                      <a:rPr lang="zh-CN" altLang="en-US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架构，前端完成用户登录及档案模块界面，</a:t>
                    </a:r>
                    <a:r>
                      <a:rPr lang="en-US" altLang="zh-CN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PM</a:t>
                    </a:r>
                    <a:r>
                      <a:rPr lang="zh-CN" altLang="en-US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记录日志并拍摄制作</a:t>
                    </a:r>
                    <a:r>
                      <a:rPr lang="en-US" altLang="zh-CN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PPT</a:t>
                    </a:r>
                    <a:r>
                      <a:rPr lang="zh-CN" altLang="en-US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、</a:t>
                    </a:r>
                    <a:r>
                      <a:rPr lang="en-US" altLang="zh-CN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Vlog</a:t>
                    </a:r>
                    <a:endParaRPr lang="en-US" altLang="zh-CN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endParaRPr>
                  </a:p>
                </p:txBody>
              </p:sp>
            </p:grpSp>
            <p:grpSp>
              <p:nvGrpSpPr>
                <p:cNvPr id="26" name="组合 25"/>
                <p:cNvGrpSpPr/>
                <p:nvPr>
                  <p:custDataLst>
                    <p:tags r:id="rId19"/>
                  </p:custDataLst>
                </p:nvPr>
              </p:nvGrpSpPr>
              <p:grpSpPr>
                <a:xfrm>
                  <a:off x="13863" y="2612"/>
                  <a:ext cx="3974" cy="6746"/>
                  <a:chOff x="14118" y="2612"/>
                  <a:chExt cx="3974" cy="6746"/>
                </a:xfrm>
              </p:grpSpPr>
              <p:pic>
                <p:nvPicPr>
                  <p:cNvPr id="7" name="图片 6" descr="44de48b32fb5df6931cee28480ebfd76"/>
                  <p:cNvPicPr>
                    <a:picLocks noChangeAspect="1"/>
                  </p:cNvPicPr>
                  <p:nvPr>
                    <p:custDataLst>
                      <p:tags r:id="rId20"/>
                    </p:custDataLst>
                  </p:nvPr>
                </p:nvPicPr>
                <p:blipFill>
                  <a:blip r:embed="rId21"/>
                  <a:srcRect b="3509"/>
                  <a:stretch>
                    <a:fillRect/>
                  </a:stretch>
                </p:blipFill>
                <p:spPr>
                  <a:xfrm>
                    <a:off x="14159" y="2612"/>
                    <a:ext cx="3933" cy="6746"/>
                  </a:xfrm>
                  <a:prstGeom prst="rect">
                    <a:avLst/>
                  </a:prstGeom>
                </p:spPr>
              </p:pic>
              <p:sp>
                <p:nvSpPr>
                  <p:cNvPr id="16" name="矩形 15"/>
                  <p:cNvSpPr/>
                  <p:nvPr>
                    <p:custDataLst>
                      <p:tags r:id="rId22"/>
                    </p:custDataLst>
                  </p:nvPr>
                </p:nvSpPr>
                <p:spPr>
                  <a:xfrm>
                    <a:off x="14118" y="3370"/>
                    <a:ext cx="3969" cy="5953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4">
                          <a:lumMod val="50000"/>
                          <a:alpha val="0"/>
                        </a:schemeClr>
                      </a:gs>
                      <a:gs pos="67000">
                        <a:schemeClr val="accent4">
                          <a:lumMod val="5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" name="文本框 24"/>
                  <p:cNvSpPr txBox="1"/>
                  <p:nvPr>
                    <p:custDataLst>
                      <p:tags r:id="rId23"/>
                    </p:custDataLst>
                  </p:nvPr>
                </p:nvSpPr>
                <p:spPr>
                  <a:xfrm>
                    <a:off x="14246" y="5812"/>
                    <a:ext cx="3727" cy="27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11.25</a:t>
                    </a:r>
                    <a:endParaRPr lang="en-US" altLang="zh-CN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endParaRPr>
                  </a:p>
                  <a:p>
                    <a:r>
                      <a:rPr lang="en-US" altLang="zh-CN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————</a:t>
                    </a:r>
                    <a:endParaRPr lang="en-US" altLang="zh-CN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endParaRPr>
                  </a:p>
                  <a:p>
                    <a:r>
                      <a:rPr lang="zh-CN" altLang="en-US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后端完成用户登录注册模块开发，前端完成</a:t>
                    </a:r>
                    <a:r>
                      <a:rPr lang="en-US" altLang="zh-CN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AI</a:t>
                    </a:r>
                    <a:r>
                      <a:rPr lang="zh-CN" altLang="en-US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智能养护助手界面，</a:t>
                    </a:r>
                    <a:r>
                      <a:rPr lang="en-US" altLang="zh-CN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PM</a:t>
                    </a:r>
                    <a:r>
                      <a:rPr lang="zh-CN" altLang="en-US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记录日志并拍摄制作</a:t>
                    </a:r>
                    <a:r>
                      <a:rPr lang="en-US" altLang="zh-CN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PPT</a:t>
                    </a:r>
                    <a:r>
                      <a:rPr lang="zh-CN" altLang="en-US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、</a:t>
                    </a:r>
                    <a:r>
                      <a:rPr lang="en-US" altLang="zh-CN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Vlog</a:t>
                    </a:r>
                    <a:endParaRPr lang="en-US" altLang="zh-CN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endParaRPr>
                  </a:p>
                </p:txBody>
              </p:sp>
            </p:grpSp>
          </p:grpSp>
        </p:grpSp>
        <p:grpSp>
          <p:nvGrpSpPr>
            <p:cNvPr id="34" name="组合 33"/>
            <p:cNvGrpSpPr/>
            <p:nvPr>
              <p:custDataLst>
                <p:tags r:id="rId24"/>
              </p:custDataLst>
            </p:nvPr>
          </p:nvGrpSpPr>
          <p:grpSpPr>
            <a:xfrm rot="0">
              <a:off x="18958" y="2506"/>
              <a:ext cx="17614" cy="7936"/>
              <a:chOff x="981" y="3076"/>
              <a:chExt cx="16629" cy="6754"/>
            </a:xfrm>
          </p:grpSpPr>
          <p:grpSp>
            <p:nvGrpSpPr>
              <p:cNvPr id="35" name="组合 34"/>
              <p:cNvGrpSpPr/>
              <p:nvPr>
                <p:custDataLst>
                  <p:tags r:id="rId25"/>
                </p:custDataLst>
              </p:nvPr>
            </p:nvGrpSpPr>
            <p:grpSpPr>
              <a:xfrm>
                <a:off x="9487" y="3079"/>
                <a:ext cx="3971" cy="6746"/>
                <a:chOff x="9714" y="2594"/>
                <a:chExt cx="3971" cy="6746"/>
              </a:xfrm>
            </p:grpSpPr>
            <p:pic>
              <p:nvPicPr>
                <p:cNvPr id="36" name="图片 35" descr="C:/Users/moshi/Desktop/@YK92`(SUE)2}39@P~Y))ND.jpg@YK92`(SUE)2}39@P~Y))ND"/>
                <p:cNvPicPr>
                  <a:picLocks noChangeAspect="1"/>
                </p:cNvPicPr>
                <p:nvPr>
                  <p:custDataLst>
                    <p:tags r:id="rId26"/>
                  </p:custDataLst>
                </p:nvPr>
              </p:nvPicPr>
              <p:blipFill>
                <a:blip r:embed="rId27"/>
                <a:srcRect l="667"/>
                <a:stretch>
                  <a:fillRect/>
                </a:stretch>
              </p:blipFill>
              <p:spPr>
                <a:xfrm>
                  <a:off x="9764" y="2594"/>
                  <a:ext cx="3921" cy="6746"/>
                </a:xfrm>
                <a:prstGeom prst="rect">
                  <a:avLst/>
                </a:prstGeom>
              </p:spPr>
            </p:pic>
            <p:sp>
              <p:nvSpPr>
                <p:cNvPr id="37" name="矩形 36"/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9714" y="3370"/>
                  <a:ext cx="3969" cy="5953"/>
                </a:xfrm>
                <a:prstGeom prst="rect">
                  <a:avLst/>
                </a:prstGeom>
                <a:gradFill>
                  <a:gsLst>
                    <a:gs pos="0">
                      <a:schemeClr val="accent6">
                        <a:lumMod val="50000"/>
                        <a:alpha val="0"/>
                      </a:schemeClr>
                    </a:gs>
                    <a:gs pos="67000">
                      <a:schemeClr val="accent6">
                        <a:lumMod val="5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8" name="文本框 37"/>
                <p:cNvSpPr txBox="1"/>
                <p:nvPr>
                  <p:custDataLst>
                    <p:tags r:id="rId29"/>
                  </p:custDataLst>
                </p:nvPr>
              </p:nvSpPr>
              <p:spPr>
                <a:xfrm>
                  <a:off x="9840" y="5796"/>
                  <a:ext cx="3727" cy="30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>
                      <a:solidFill>
                        <a:schemeClr val="bg1"/>
                      </a:solidFill>
                    </a:rPr>
                    <a:t>11.28</a:t>
                  </a:r>
                  <a:endParaRPr lang="en-US" altLang="zh-CN">
                    <a:solidFill>
                      <a:schemeClr val="bg1"/>
                    </a:solidFill>
                  </a:endParaRPr>
                </a:p>
                <a:p>
                  <a:r>
                    <a:rPr lang="en-US" altLang="zh-CN">
                      <a:solidFill>
                        <a:schemeClr val="bg1"/>
                      </a:solidFill>
                    </a:rPr>
                    <a:t>————</a:t>
                  </a:r>
                  <a:endParaRPr lang="en-US" altLang="zh-CN">
                    <a:solidFill>
                      <a:schemeClr val="bg1"/>
                    </a:solidFill>
                  </a:endParaRPr>
                </a:p>
                <a:p>
                  <a:r>
                    <a:rPr lang="zh-CN" altLang="en-US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后端数据库人员完善基础养护知识库</a:t>
                  </a:r>
                  <a:r>
                    <a:rPr lang="en-US" altLang="zh-CN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API</a:t>
                  </a:r>
                  <a:r>
                    <a:rPr lang="zh-CN" altLang="en-US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调用与缓存，其余后端成员完成</a:t>
                  </a:r>
                  <a:r>
                    <a:rPr lang="en-US" altLang="zh-CN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AI</a:t>
                  </a:r>
                  <a:r>
                    <a:rPr lang="zh-CN" altLang="en-US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养护助手模块，</a:t>
                  </a:r>
                  <a:r>
                    <a:rPr lang="en-US" altLang="zh-CN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PM</a:t>
                  </a:r>
                  <a:r>
                    <a:rPr lang="zh-CN" altLang="en-US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记录日志并拍摄制作</a:t>
                  </a:r>
                  <a:r>
                    <a:rPr lang="en-US" altLang="zh-CN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PPT</a:t>
                  </a:r>
                  <a:r>
                    <a:rPr lang="zh-CN" altLang="en-US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、</a:t>
                  </a:r>
                  <a:r>
                    <a:rPr lang="en-US" altLang="zh-CN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Vlog</a:t>
                  </a:r>
                  <a:endParaRPr lang="en-US" altLang="zh-CN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" name="组合 38"/>
              <p:cNvGrpSpPr/>
              <p:nvPr>
                <p:custDataLst>
                  <p:tags r:id="rId30"/>
                </p:custDataLst>
              </p:nvPr>
            </p:nvGrpSpPr>
            <p:grpSpPr>
              <a:xfrm>
                <a:off x="981" y="3076"/>
                <a:ext cx="16629" cy="6754"/>
                <a:chOff x="1208" y="2591"/>
                <a:chExt cx="16629" cy="6754"/>
              </a:xfrm>
            </p:grpSpPr>
            <p:grpSp>
              <p:nvGrpSpPr>
                <p:cNvPr id="40" name="组合 39"/>
                <p:cNvGrpSpPr/>
                <p:nvPr>
                  <p:custDataLst>
                    <p:tags r:id="rId31"/>
                  </p:custDataLst>
                </p:nvPr>
              </p:nvGrpSpPr>
              <p:grpSpPr>
                <a:xfrm>
                  <a:off x="1208" y="2594"/>
                  <a:ext cx="3969" cy="6746"/>
                  <a:chOff x="1136" y="2594"/>
                  <a:chExt cx="3969" cy="6746"/>
                </a:xfrm>
              </p:grpSpPr>
              <p:pic>
                <p:nvPicPr>
                  <p:cNvPr id="41" name="图片 40" descr="C:/Users/moshi/Desktop/[KO_2Z638WYCGRS0AL41VOJ.jpg[KO_2Z638WYCGRS0AL41VOJ"/>
                  <p:cNvPicPr>
                    <a:picLocks noChangeAspect="1"/>
                  </p:cNvPicPr>
                  <p:nvPr>
                    <p:custDataLst>
                      <p:tags r:id="rId32"/>
                    </p:custDataLst>
                  </p:nvPr>
                </p:nvPicPr>
                <p:blipFill>
                  <a:blip r:embed="rId33"/>
                  <a:srcRect l="-13" t="63" r="13" b="63"/>
                  <a:stretch>
                    <a:fillRect/>
                  </a:stretch>
                </p:blipFill>
                <p:spPr>
                  <a:xfrm>
                    <a:off x="1153" y="2594"/>
                    <a:ext cx="3952" cy="6746"/>
                  </a:xfrm>
                  <a:prstGeom prst="rect">
                    <a:avLst/>
                  </a:prstGeom>
                </p:spPr>
              </p:pic>
              <p:sp>
                <p:nvSpPr>
                  <p:cNvPr id="42" name="矩形 41"/>
                  <p:cNvSpPr/>
                  <p:nvPr>
                    <p:custDataLst>
                      <p:tags r:id="rId34"/>
                    </p:custDataLst>
                  </p:nvPr>
                </p:nvSpPr>
                <p:spPr>
                  <a:xfrm>
                    <a:off x="1136" y="3370"/>
                    <a:ext cx="3969" cy="5953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6">
                          <a:lumMod val="50000"/>
                          <a:alpha val="0"/>
                        </a:schemeClr>
                      </a:gs>
                      <a:gs pos="67000">
                        <a:schemeClr val="accent6">
                          <a:lumMod val="5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" name="文本框 42"/>
                  <p:cNvSpPr txBox="1"/>
                  <p:nvPr>
                    <p:custDataLst>
                      <p:tags r:id="rId35"/>
                    </p:custDataLst>
                  </p:nvPr>
                </p:nvSpPr>
                <p:spPr>
                  <a:xfrm>
                    <a:off x="1328" y="6238"/>
                    <a:ext cx="3727" cy="23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>
                        <a:solidFill>
                          <a:schemeClr val="bg1"/>
                        </a:solidFill>
                      </a:rPr>
                      <a:t>11.26</a:t>
                    </a:r>
                    <a:endParaRPr lang="en-US" altLang="zh-CN">
                      <a:solidFill>
                        <a:schemeClr val="bg1"/>
                      </a:solidFill>
                    </a:endParaRPr>
                  </a:p>
                  <a:p>
                    <a:r>
                      <a:rPr lang="en-US" altLang="zh-CN">
                        <a:solidFill>
                          <a:schemeClr val="bg1"/>
                        </a:solidFill>
                      </a:rPr>
                      <a:t>————</a:t>
                    </a:r>
                    <a:endParaRPr lang="en-US" altLang="zh-CN">
                      <a:solidFill>
                        <a:schemeClr val="bg1"/>
                      </a:solidFill>
                    </a:endParaRPr>
                  </a:p>
                  <a:p>
                    <a:r>
                      <a:rPr lang="zh-CN" altLang="en-US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实现前后端用户中心模块的对接，后端系统开发个性化提醒模块，前端完善各模块二级交互</a:t>
                    </a:r>
                    <a:endParaRPr lang="zh-CN" altLang="en-US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44" name="组合 43"/>
                <p:cNvGrpSpPr/>
                <p:nvPr>
                  <p:custDataLst>
                    <p:tags r:id="rId36"/>
                  </p:custDataLst>
                </p:nvPr>
              </p:nvGrpSpPr>
              <p:grpSpPr>
                <a:xfrm>
                  <a:off x="5358" y="2591"/>
                  <a:ext cx="3977" cy="6732"/>
                  <a:chOff x="5480" y="2608"/>
                  <a:chExt cx="3977" cy="6732"/>
                </a:xfrm>
              </p:grpSpPr>
              <p:pic>
                <p:nvPicPr>
                  <p:cNvPr id="45" name="图片 44" descr="C:/Users/moshi/Desktop/H%REND$V}{DMII7`9}S7U[W.jpgH%REND$V}{DMII7`9}S7U[W"/>
                  <p:cNvPicPr>
                    <a:picLocks noChangeAspect="1"/>
                  </p:cNvPicPr>
                  <p:nvPr>
                    <p:custDataLst>
                      <p:tags r:id="rId37"/>
                    </p:custDataLst>
                  </p:nvPr>
                </p:nvPicPr>
                <p:blipFill>
                  <a:blip r:embed="rId38"/>
                  <a:srcRect l="97" t="97" r="97" b="-97"/>
                  <a:stretch>
                    <a:fillRect/>
                  </a:stretch>
                </p:blipFill>
                <p:spPr>
                  <a:xfrm>
                    <a:off x="5480" y="2608"/>
                    <a:ext cx="3931" cy="6732"/>
                  </a:xfrm>
                  <a:prstGeom prst="rect">
                    <a:avLst/>
                  </a:prstGeom>
                </p:spPr>
              </p:pic>
              <p:sp>
                <p:nvSpPr>
                  <p:cNvPr id="46" name="矩形 45"/>
                  <p:cNvSpPr/>
                  <p:nvPr>
                    <p:custDataLst>
                      <p:tags r:id="rId39"/>
                    </p:custDataLst>
                  </p:nvPr>
                </p:nvSpPr>
                <p:spPr>
                  <a:xfrm>
                    <a:off x="5488" y="3387"/>
                    <a:ext cx="3969" cy="5953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4">
                          <a:lumMod val="50000"/>
                          <a:alpha val="0"/>
                        </a:schemeClr>
                      </a:gs>
                      <a:gs pos="67000">
                        <a:schemeClr val="accent4">
                          <a:lumMod val="5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" name="文本框 46"/>
                  <p:cNvSpPr txBox="1"/>
                  <p:nvPr>
                    <p:custDataLst>
                      <p:tags r:id="rId40"/>
                    </p:custDataLst>
                  </p:nvPr>
                </p:nvSpPr>
                <p:spPr>
                  <a:xfrm>
                    <a:off x="5546" y="5908"/>
                    <a:ext cx="3727" cy="27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>
                        <a:solidFill>
                          <a:schemeClr val="bg1"/>
                        </a:solidFill>
                      </a:rPr>
                      <a:t>11.27</a:t>
                    </a:r>
                    <a:endParaRPr lang="en-US" altLang="zh-CN">
                      <a:solidFill>
                        <a:schemeClr val="bg1"/>
                      </a:solidFill>
                    </a:endParaRPr>
                  </a:p>
                  <a:p>
                    <a:r>
                      <a:rPr lang="en-US" altLang="zh-CN">
                        <a:solidFill>
                          <a:schemeClr val="bg1"/>
                        </a:solidFill>
                      </a:rPr>
                      <a:t>————</a:t>
                    </a:r>
                    <a:endParaRPr lang="en-US" altLang="zh-CN">
                      <a:solidFill>
                        <a:schemeClr val="bg1"/>
                      </a:solidFill>
                    </a:endParaRPr>
                  </a:p>
                  <a:p>
                    <a:r>
                      <a:rPr lang="zh-CN" altLang="en-US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后端完成个性化提醒模块，前端提供各类请求报文格式辅助与后端接口调用，</a:t>
                    </a:r>
                    <a:r>
                      <a:rPr lang="en-US" altLang="zh-CN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PM</a:t>
                    </a:r>
                    <a:r>
                      <a:rPr lang="zh-CN" altLang="en-US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记录日志并拍摄制作</a:t>
                    </a:r>
                    <a:r>
                      <a:rPr lang="en-US" altLang="zh-CN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PPT</a:t>
                    </a:r>
                    <a:r>
                      <a:rPr lang="zh-CN" altLang="en-US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、</a:t>
                    </a:r>
                    <a:r>
                      <a:rPr lang="en-US" altLang="zh-CN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Vlog</a:t>
                    </a:r>
                    <a:endParaRPr lang="en-US" altLang="zh-CN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48" name="组合 47"/>
                <p:cNvGrpSpPr/>
                <p:nvPr>
                  <p:custDataLst>
                    <p:tags r:id="rId41"/>
                  </p:custDataLst>
                </p:nvPr>
              </p:nvGrpSpPr>
              <p:grpSpPr>
                <a:xfrm>
                  <a:off x="13863" y="2624"/>
                  <a:ext cx="3974" cy="6721"/>
                  <a:chOff x="14118" y="2624"/>
                  <a:chExt cx="3974" cy="6721"/>
                </a:xfrm>
              </p:grpSpPr>
              <p:pic>
                <p:nvPicPr>
                  <p:cNvPr id="49" name="图片 48" descr="C:/Users/moshi/Desktop/V4F6BEDJO6Y(L73T}840F~T.jpgV4F6BEDJO6Y(L73T}840F~T"/>
                  <p:cNvPicPr>
                    <a:picLocks noChangeAspect="1"/>
                  </p:cNvPicPr>
                  <p:nvPr>
                    <p:custDataLst>
                      <p:tags r:id="rId42"/>
                    </p:custDataLst>
                  </p:nvPr>
                </p:nvPicPr>
                <p:blipFill>
                  <a:blip r:embed="rId43"/>
                  <a:srcRect/>
                  <a:stretch>
                    <a:fillRect/>
                  </a:stretch>
                </p:blipFill>
                <p:spPr>
                  <a:xfrm>
                    <a:off x="14159" y="2624"/>
                    <a:ext cx="3933" cy="6721"/>
                  </a:xfrm>
                  <a:prstGeom prst="rect">
                    <a:avLst/>
                  </a:prstGeom>
                </p:spPr>
              </p:pic>
              <p:sp>
                <p:nvSpPr>
                  <p:cNvPr id="50" name="矩形 49"/>
                  <p:cNvSpPr/>
                  <p:nvPr>
                    <p:custDataLst>
                      <p:tags r:id="rId44"/>
                    </p:custDataLst>
                  </p:nvPr>
                </p:nvSpPr>
                <p:spPr>
                  <a:xfrm>
                    <a:off x="14118" y="3370"/>
                    <a:ext cx="3969" cy="5953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4">
                          <a:lumMod val="50000"/>
                          <a:alpha val="0"/>
                        </a:schemeClr>
                      </a:gs>
                      <a:gs pos="67000">
                        <a:schemeClr val="accent4">
                          <a:lumMod val="5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" name="文本框 50"/>
                  <p:cNvSpPr txBox="1"/>
                  <p:nvPr>
                    <p:custDataLst>
                      <p:tags r:id="rId45"/>
                    </p:custDataLst>
                  </p:nvPr>
                </p:nvSpPr>
                <p:spPr>
                  <a:xfrm>
                    <a:off x="14159" y="6779"/>
                    <a:ext cx="3727" cy="19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>
                        <a:solidFill>
                          <a:schemeClr val="bg1"/>
                        </a:solidFill>
                      </a:rPr>
                      <a:t>11.29</a:t>
                    </a:r>
                    <a:endParaRPr lang="en-US" altLang="zh-CN">
                      <a:solidFill>
                        <a:schemeClr val="bg1"/>
                      </a:solidFill>
                    </a:endParaRPr>
                  </a:p>
                  <a:p>
                    <a:r>
                      <a:rPr lang="en-US" altLang="zh-CN">
                        <a:solidFill>
                          <a:schemeClr val="bg1"/>
                        </a:solidFill>
                      </a:rPr>
                      <a:t>————</a:t>
                    </a:r>
                    <a:endParaRPr lang="en-US" altLang="zh-CN">
                      <a:solidFill>
                        <a:schemeClr val="bg1"/>
                      </a:solidFill>
                    </a:endParaRPr>
                  </a:p>
                  <a:p>
                    <a:r>
                      <a:rPr lang="zh-CN" altLang="en-US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完成</a:t>
                    </a:r>
                    <a:r>
                      <a:rPr lang="en-US" altLang="zh-CN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PPT</a:t>
                    </a:r>
                    <a:r>
                      <a:rPr lang="zh-CN" altLang="en-US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与</a:t>
                    </a:r>
                    <a:r>
                      <a:rPr lang="en-US" altLang="zh-CN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Vlog</a:t>
                    </a:r>
                    <a:r>
                      <a:rPr lang="zh-CN" altLang="en-US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，考虑将目前的实现进行联调测试</a:t>
                    </a:r>
                    <a:endParaRPr lang="zh-CN" altLang="en-US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</p:txBody>
              </p:sp>
            </p:grpSp>
          </p:grpSp>
        </p:grpSp>
      </p:grpSp>
      <p:sp>
        <p:nvSpPr>
          <p:cNvPr id="54" name="任意多边形 53"/>
          <p:cNvSpPr/>
          <p:nvPr/>
        </p:nvSpPr>
        <p:spPr>
          <a:xfrm>
            <a:off x="-9525" y="0"/>
            <a:ext cx="12198985" cy="141287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9211" h="2648">
                <a:moveTo>
                  <a:pt x="0" y="0"/>
                </a:moveTo>
                <a:lnTo>
                  <a:pt x="19211" y="0"/>
                </a:lnTo>
                <a:lnTo>
                  <a:pt x="19211" y="1952"/>
                </a:lnTo>
                <a:lnTo>
                  <a:pt x="19127" y="1966"/>
                </a:lnTo>
                <a:cubicBezTo>
                  <a:pt x="16672" y="2389"/>
                  <a:pt x="13348" y="2648"/>
                  <a:pt x="9688" y="2648"/>
                </a:cubicBezTo>
                <a:cubicBezTo>
                  <a:pt x="5910" y="2648"/>
                  <a:pt x="2490" y="2372"/>
                  <a:pt x="14" y="1925"/>
                </a:cubicBezTo>
                <a:lnTo>
                  <a:pt x="0" y="192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56" name="任意多边形 55"/>
          <p:cNvSpPr/>
          <p:nvPr/>
        </p:nvSpPr>
        <p:spPr>
          <a:xfrm rot="10800000">
            <a:off x="-9525" y="5829300"/>
            <a:ext cx="12198985" cy="10287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9211" h="2648">
                <a:moveTo>
                  <a:pt x="0" y="0"/>
                </a:moveTo>
                <a:lnTo>
                  <a:pt x="19211" y="0"/>
                </a:lnTo>
                <a:lnTo>
                  <a:pt x="19211" y="1952"/>
                </a:lnTo>
                <a:lnTo>
                  <a:pt x="19127" y="1966"/>
                </a:lnTo>
                <a:cubicBezTo>
                  <a:pt x="16672" y="2389"/>
                  <a:pt x="13348" y="2648"/>
                  <a:pt x="9688" y="2648"/>
                </a:cubicBezTo>
                <a:cubicBezTo>
                  <a:pt x="5910" y="2648"/>
                  <a:pt x="2490" y="2372"/>
                  <a:pt x="14" y="1925"/>
                </a:cubicBezTo>
                <a:lnTo>
                  <a:pt x="0" y="192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4101465" y="340360"/>
            <a:ext cx="39738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项目进度发展</a:t>
            </a:r>
            <a:endParaRPr lang="zh-CN" altLang="en-US" sz="44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ctr"/>
            <a:r>
              <a:rPr lang="en-US" altLang="zh-CN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Project Progress Development</a:t>
            </a:r>
            <a:endParaRPr lang="en-US" altLang="zh-CN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/>
            <a:endParaRPr lang="en-US" altLang="zh-CN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240530" y="6230620"/>
            <a:ext cx="3695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Great oaks from little acorns grow.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矩形 58"/>
          <p:cNvSpPr/>
          <p:nvPr/>
        </p:nvSpPr>
        <p:spPr>
          <a:xfrm>
            <a:off x="635" y="-635"/>
            <a:ext cx="12192000" cy="68592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2" name="组合 51"/>
          <p:cNvGrpSpPr/>
          <p:nvPr>
            <p:custDataLst>
              <p:tags r:id="rId1"/>
            </p:custDataLst>
          </p:nvPr>
        </p:nvGrpSpPr>
        <p:grpSpPr>
          <a:xfrm>
            <a:off x="-10970260" y="1224280"/>
            <a:ext cx="22858095" cy="5063490"/>
            <a:chOff x="575" y="2486"/>
            <a:chExt cx="35997" cy="7974"/>
          </a:xfrm>
        </p:grpSpPr>
        <p:grpSp>
          <p:nvGrpSpPr>
            <p:cNvPr id="30" name="组合 29"/>
            <p:cNvGrpSpPr/>
            <p:nvPr>
              <p:custDataLst>
                <p:tags r:id="rId2"/>
              </p:custDataLst>
            </p:nvPr>
          </p:nvGrpSpPr>
          <p:grpSpPr>
            <a:xfrm>
              <a:off x="575" y="2486"/>
              <a:ext cx="18065" cy="7975"/>
              <a:chOff x="981" y="3062"/>
              <a:chExt cx="16628" cy="6780"/>
            </a:xfrm>
          </p:grpSpPr>
          <p:grpSp>
            <p:nvGrpSpPr>
              <p:cNvPr id="22" name="组合 21"/>
              <p:cNvGrpSpPr/>
              <p:nvPr>
                <p:custDataLst>
                  <p:tags r:id="rId3"/>
                </p:custDataLst>
              </p:nvPr>
            </p:nvGrpSpPr>
            <p:grpSpPr>
              <a:xfrm>
                <a:off x="9487" y="3079"/>
                <a:ext cx="3971" cy="6746"/>
                <a:chOff x="9714" y="2594"/>
                <a:chExt cx="3971" cy="6746"/>
              </a:xfrm>
            </p:grpSpPr>
            <p:pic>
              <p:nvPicPr>
                <p:cNvPr id="6" name="图片 5" descr="bebbc9d0a8b3199094bd68e3614e9921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5"/>
                <a:srcRect b="3250"/>
                <a:stretch>
                  <a:fillRect/>
                </a:stretch>
              </p:blipFill>
              <p:spPr>
                <a:xfrm>
                  <a:off x="9764" y="2594"/>
                  <a:ext cx="3921" cy="6746"/>
                </a:xfrm>
                <a:prstGeom prst="rect">
                  <a:avLst/>
                </a:prstGeom>
              </p:spPr>
            </p:pic>
            <p:sp>
              <p:nvSpPr>
                <p:cNvPr id="15" name="矩形 14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9714" y="3370"/>
                  <a:ext cx="3969" cy="5953"/>
                </a:xfrm>
                <a:prstGeom prst="rect">
                  <a:avLst/>
                </a:prstGeom>
                <a:gradFill>
                  <a:gsLst>
                    <a:gs pos="0">
                      <a:schemeClr val="accent6">
                        <a:lumMod val="50000"/>
                        <a:alpha val="0"/>
                      </a:schemeClr>
                    </a:gs>
                    <a:gs pos="67000">
                      <a:schemeClr val="accent6">
                        <a:lumMod val="5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8" name="文本框 17"/>
                <p:cNvSpPr txBox="1"/>
                <p:nvPr>
                  <p:custDataLst>
                    <p:tags r:id="rId7"/>
                  </p:custDataLst>
                </p:nvPr>
              </p:nvSpPr>
              <p:spPr>
                <a:xfrm>
                  <a:off x="9840" y="6020"/>
                  <a:ext cx="3727" cy="19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rPr>
                    <a:t>11.24</a:t>
                  </a:r>
                  <a:endParaRPr lang="en-US" altLang="zh-CN">
                    <a:solidFill>
                      <a:schemeClr val="bg1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endParaRPr>
                </a:p>
                <a:p>
                  <a:r>
                    <a:rPr lang="en-US" altLang="zh-CN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rPr>
                    <a:t>————</a:t>
                  </a:r>
                  <a:endParaRPr lang="en-US" altLang="zh-CN">
                    <a:solidFill>
                      <a:schemeClr val="bg1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endParaRPr>
                </a:p>
                <a:p>
                  <a:r>
                    <a:rPr lang="zh-CN" altLang="en-US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rPr>
                    <a:t>后端完善各个模块代码架构</a:t>
                  </a:r>
                  <a:r>
                    <a:rPr lang="en-US" altLang="zh-CN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rPr>
                    <a:t>,</a:t>
                  </a:r>
                  <a:r>
                    <a:rPr lang="zh-CN" altLang="en-US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rPr>
                    <a:t>前端完成植物日记、用户中心模块界面</a:t>
                  </a:r>
                  <a:endParaRPr lang="zh-CN" altLang="en-US">
                    <a:solidFill>
                      <a:schemeClr val="bg1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endParaRPr>
                </a:p>
              </p:txBody>
            </p:sp>
          </p:grpSp>
          <p:grpSp>
            <p:nvGrpSpPr>
              <p:cNvPr id="29" name="组合 28"/>
              <p:cNvGrpSpPr/>
              <p:nvPr>
                <p:custDataLst>
                  <p:tags r:id="rId8"/>
                </p:custDataLst>
              </p:nvPr>
            </p:nvGrpSpPr>
            <p:grpSpPr>
              <a:xfrm>
                <a:off x="981" y="3062"/>
                <a:ext cx="16629" cy="6781"/>
                <a:chOff x="1208" y="2577"/>
                <a:chExt cx="16629" cy="6781"/>
              </a:xfrm>
            </p:grpSpPr>
            <p:grpSp>
              <p:nvGrpSpPr>
                <p:cNvPr id="20" name="组合 19"/>
                <p:cNvGrpSpPr/>
                <p:nvPr>
                  <p:custDataLst>
                    <p:tags r:id="rId9"/>
                  </p:custDataLst>
                </p:nvPr>
              </p:nvGrpSpPr>
              <p:grpSpPr>
                <a:xfrm>
                  <a:off x="1208" y="2594"/>
                  <a:ext cx="3969" cy="6746"/>
                  <a:chOff x="1136" y="2594"/>
                  <a:chExt cx="3969" cy="6746"/>
                </a:xfrm>
              </p:grpSpPr>
              <p:pic>
                <p:nvPicPr>
                  <p:cNvPr id="4" name="图片 3" descr="b585105bea883b3a5d3096f0d6b967bb"/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11"/>
                  <a:srcRect b="4037"/>
                  <a:stretch>
                    <a:fillRect/>
                  </a:stretch>
                </p:blipFill>
                <p:spPr>
                  <a:xfrm>
                    <a:off x="1153" y="2594"/>
                    <a:ext cx="3952" cy="6746"/>
                  </a:xfrm>
                  <a:prstGeom prst="rect">
                    <a:avLst/>
                  </a:prstGeom>
                </p:spPr>
              </p:pic>
              <p:sp>
                <p:nvSpPr>
                  <p:cNvPr id="12" name="矩形 11"/>
                  <p:cNvSpPr/>
                  <p:nvPr>
                    <p:custDataLst>
                      <p:tags r:id="rId12"/>
                    </p:custDataLst>
                  </p:nvPr>
                </p:nvSpPr>
                <p:spPr>
                  <a:xfrm>
                    <a:off x="1136" y="3370"/>
                    <a:ext cx="3969" cy="5953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6">
                          <a:lumMod val="50000"/>
                          <a:alpha val="0"/>
                        </a:schemeClr>
                      </a:gs>
                      <a:gs pos="67000">
                        <a:schemeClr val="accent6">
                          <a:lumMod val="5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" name="文本框 12"/>
                  <p:cNvSpPr txBox="1"/>
                  <p:nvPr>
                    <p:custDataLst>
                      <p:tags r:id="rId13"/>
                    </p:custDataLst>
                  </p:nvPr>
                </p:nvSpPr>
                <p:spPr>
                  <a:xfrm>
                    <a:off x="1328" y="6238"/>
                    <a:ext cx="3727" cy="23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11.22</a:t>
                    </a:r>
                    <a:endParaRPr lang="en-US" altLang="zh-CN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endParaRPr>
                  </a:p>
                  <a:p>
                    <a:r>
                      <a:rPr lang="en-US" altLang="zh-CN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————</a:t>
                    </a:r>
                    <a:endParaRPr lang="en-US" altLang="zh-CN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endParaRPr>
                  </a:p>
                  <a:p>
                    <a:r>
                      <a:rPr lang="zh-CN" altLang="en-US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总结完善前期工作，召开详细分工会议，给出预期计划与阶段目标，提供学习方向</a:t>
                    </a:r>
                    <a:endParaRPr lang="zh-CN" altLang="en-US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endParaRPr>
                  </a:p>
                </p:txBody>
              </p:sp>
            </p:grpSp>
            <p:grpSp>
              <p:nvGrpSpPr>
                <p:cNvPr id="21" name="组合 20"/>
                <p:cNvGrpSpPr/>
                <p:nvPr>
                  <p:custDataLst>
                    <p:tags r:id="rId14"/>
                  </p:custDataLst>
                </p:nvPr>
              </p:nvGrpSpPr>
              <p:grpSpPr>
                <a:xfrm>
                  <a:off x="5358" y="2577"/>
                  <a:ext cx="3977" cy="6746"/>
                  <a:chOff x="5480" y="2594"/>
                  <a:chExt cx="3977" cy="6746"/>
                </a:xfrm>
              </p:grpSpPr>
              <p:pic>
                <p:nvPicPr>
                  <p:cNvPr id="5" name="图片 4" descr="66c5e1d7e240ebf953b5fae725550ef3"/>
                  <p:cNvPicPr>
                    <a:picLocks noChangeAspect="1"/>
                  </p:cNvPicPr>
                  <p:nvPr>
                    <p:custDataLst>
                      <p:tags r:id="rId15"/>
                    </p:custDataLst>
                  </p:nvPr>
                </p:nvPicPr>
                <p:blipFill>
                  <a:blip r:embed="rId16"/>
                  <a:srcRect b="3491"/>
                  <a:stretch>
                    <a:fillRect/>
                  </a:stretch>
                </p:blipFill>
                <p:spPr>
                  <a:xfrm>
                    <a:off x="5480" y="2594"/>
                    <a:ext cx="3931" cy="6746"/>
                  </a:xfrm>
                  <a:prstGeom prst="rect">
                    <a:avLst/>
                  </a:prstGeom>
                </p:spPr>
              </p:pic>
              <p:sp>
                <p:nvSpPr>
                  <p:cNvPr id="14" name="矩形 13"/>
                  <p:cNvSpPr/>
                  <p:nvPr>
                    <p:custDataLst>
                      <p:tags r:id="rId17"/>
                    </p:custDataLst>
                  </p:nvPr>
                </p:nvSpPr>
                <p:spPr>
                  <a:xfrm>
                    <a:off x="5488" y="3387"/>
                    <a:ext cx="3969" cy="5953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50000"/>
                          <a:alpha val="0"/>
                        </a:schemeClr>
                      </a:gs>
                      <a:gs pos="67000">
                        <a:schemeClr val="accent4">
                          <a:lumMod val="5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" name="文本框 16"/>
                  <p:cNvSpPr txBox="1"/>
                  <p:nvPr>
                    <p:custDataLst>
                      <p:tags r:id="rId18"/>
                    </p:custDataLst>
                  </p:nvPr>
                </p:nvSpPr>
                <p:spPr>
                  <a:xfrm>
                    <a:off x="5546" y="5908"/>
                    <a:ext cx="3727" cy="27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11.23</a:t>
                    </a:r>
                    <a:endParaRPr lang="en-US" altLang="zh-CN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endParaRPr>
                  </a:p>
                  <a:p>
                    <a:r>
                      <a:rPr lang="en-US" altLang="zh-CN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————</a:t>
                    </a:r>
                    <a:endParaRPr lang="en-US" altLang="zh-CN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endParaRPr>
                  </a:p>
                  <a:p>
                    <a:r>
                      <a:rPr lang="zh-CN" altLang="en-US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后端搭建基础</a:t>
                    </a:r>
                    <a:r>
                      <a:rPr lang="en-US" altLang="zh-CN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FastAPI</a:t>
                    </a:r>
                    <a:r>
                      <a:rPr lang="zh-CN" altLang="en-US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架构，前端完成用户登录及档案模块界面，</a:t>
                    </a:r>
                    <a:r>
                      <a:rPr lang="en-US" altLang="zh-CN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PM</a:t>
                    </a:r>
                    <a:r>
                      <a:rPr lang="zh-CN" altLang="en-US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记录日志并拍摄制作</a:t>
                    </a:r>
                    <a:r>
                      <a:rPr lang="en-US" altLang="zh-CN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PPT</a:t>
                    </a:r>
                    <a:r>
                      <a:rPr lang="zh-CN" altLang="en-US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、</a:t>
                    </a:r>
                    <a:r>
                      <a:rPr lang="en-US" altLang="zh-CN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Vlog</a:t>
                    </a:r>
                    <a:endParaRPr lang="en-US" altLang="zh-CN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endParaRPr>
                  </a:p>
                </p:txBody>
              </p:sp>
            </p:grpSp>
            <p:grpSp>
              <p:nvGrpSpPr>
                <p:cNvPr id="26" name="组合 25"/>
                <p:cNvGrpSpPr/>
                <p:nvPr>
                  <p:custDataLst>
                    <p:tags r:id="rId19"/>
                  </p:custDataLst>
                </p:nvPr>
              </p:nvGrpSpPr>
              <p:grpSpPr>
                <a:xfrm>
                  <a:off x="13863" y="2612"/>
                  <a:ext cx="3974" cy="6746"/>
                  <a:chOff x="14118" y="2612"/>
                  <a:chExt cx="3974" cy="6746"/>
                </a:xfrm>
              </p:grpSpPr>
              <p:pic>
                <p:nvPicPr>
                  <p:cNvPr id="7" name="图片 6" descr="44de48b32fb5df6931cee28480ebfd76"/>
                  <p:cNvPicPr>
                    <a:picLocks noChangeAspect="1"/>
                  </p:cNvPicPr>
                  <p:nvPr>
                    <p:custDataLst>
                      <p:tags r:id="rId20"/>
                    </p:custDataLst>
                  </p:nvPr>
                </p:nvPicPr>
                <p:blipFill>
                  <a:blip r:embed="rId21"/>
                  <a:srcRect b="3509"/>
                  <a:stretch>
                    <a:fillRect/>
                  </a:stretch>
                </p:blipFill>
                <p:spPr>
                  <a:xfrm>
                    <a:off x="14159" y="2612"/>
                    <a:ext cx="3933" cy="6746"/>
                  </a:xfrm>
                  <a:prstGeom prst="rect">
                    <a:avLst/>
                  </a:prstGeom>
                </p:spPr>
              </p:pic>
              <p:sp>
                <p:nvSpPr>
                  <p:cNvPr id="16" name="矩形 15"/>
                  <p:cNvSpPr/>
                  <p:nvPr>
                    <p:custDataLst>
                      <p:tags r:id="rId22"/>
                    </p:custDataLst>
                  </p:nvPr>
                </p:nvSpPr>
                <p:spPr>
                  <a:xfrm>
                    <a:off x="14118" y="3370"/>
                    <a:ext cx="3969" cy="5953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4">
                          <a:lumMod val="50000"/>
                          <a:alpha val="0"/>
                        </a:schemeClr>
                      </a:gs>
                      <a:gs pos="67000">
                        <a:schemeClr val="accent4">
                          <a:lumMod val="5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" name="文本框 24"/>
                  <p:cNvSpPr txBox="1"/>
                  <p:nvPr>
                    <p:custDataLst>
                      <p:tags r:id="rId23"/>
                    </p:custDataLst>
                  </p:nvPr>
                </p:nvSpPr>
                <p:spPr>
                  <a:xfrm>
                    <a:off x="14246" y="5812"/>
                    <a:ext cx="3727" cy="27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11.25</a:t>
                    </a:r>
                    <a:endParaRPr lang="en-US" altLang="zh-CN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endParaRPr>
                  </a:p>
                  <a:p>
                    <a:r>
                      <a:rPr lang="en-US" altLang="zh-CN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————</a:t>
                    </a:r>
                    <a:endParaRPr lang="en-US" altLang="zh-CN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endParaRPr>
                  </a:p>
                  <a:p>
                    <a:r>
                      <a:rPr lang="zh-CN" altLang="en-US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后端完成用户登录注册模块开发，前端完成</a:t>
                    </a:r>
                    <a:r>
                      <a:rPr lang="en-US" altLang="zh-CN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AI</a:t>
                    </a:r>
                    <a:r>
                      <a:rPr lang="zh-CN" altLang="en-US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智能养护助手界面，</a:t>
                    </a:r>
                    <a:r>
                      <a:rPr lang="en-US" altLang="zh-CN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PM</a:t>
                    </a:r>
                    <a:r>
                      <a:rPr lang="zh-CN" altLang="en-US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记录日志并拍摄制作</a:t>
                    </a:r>
                    <a:r>
                      <a:rPr lang="en-US" altLang="zh-CN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PPT</a:t>
                    </a:r>
                    <a:r>
                      <a:rPr lang="zh-CN" altLang="en-US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、</a:t>
                    </a:r>
                    <a:r>
                      <a:rPr lang="en-US" altLang="zh-CN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rPr>
                      <a:t>Vlog</a:t>
                    </a:r>
                    <a:endParaRPr lang="en-US" altLang="zh-CN">
                      <a:solidFill>
                        <a:schemeClr val="bg1"/>
                      </a:solidFill>
                      <a:latin typeface="黑体" panose="02010609060101010101" charset="-122"/>
                      <a:ea typeface="黑体" panose="02010609060101010101" charset="-122"/>
                      <a:cs typeface="黑体" panose="02010609060101010101" charset="-122"/>
                    </a:endParaRPr>
                  </a:p>
                </p:txBody>
              </p:sp>
            </p:grpSp>
          </p:grpSp>
        </p:grpSp>
        <p:grpSp>
          <p:nvGrpSpPr>
            <p:cNvPr id="34" name="组合 33"/>
            <p:cNvGrpSpPr/>
            <p:nvPr>
              <p:custDataLst>
                <p:tags r:id="rId24"/>
              </p:custDataLst>
            </p:nvPr>
          </p:nvGrpSpPr>
          <p:grpSpPr>
            <a:xfrm rot="0">
              <a:off x="18958" y="2506"/>
              <a:ext cx="17614" cy="7936"/>
              <a:chOff x="981" y="3076"/>
              <a:chExt cx="16629" cy="6754"/>
            </a:xfrm>
          </p:grpSpPr>
          <p:grpSp>
            <p:nvGrpSpPr>
              <p:cNvPr id="35" name="组合 34"/>
              <p:cNvGrpSpPr/>
              <p:nvPr>
                <p:custDataLst>
                  <p:tags r:id="rId25"/>
                </p:custDataLst>
              </p:nvPr>
            </p:nvGrpSpPr>
            <p:grpSpPr>
              <a:xfrm>
                <a:off x="9487" y="3079"/>
                <a:ext cx="3971" cy="6746"/>
                <a:chOff x="9714" y="2594"/>
                <a:chExt cx="3971" cy="6746"/>
              </a:xfrm>
            </p:grpSpPr>
            <p:pic>
              <p:nvPicPr>
                <p:cNvPr id="36" name="图片 35" descr="C:/Users/moshi/Desktop/@YK92`(SUE)2}39@P~Y))ND.jpg@YK92`(SUE)2}39@P~Y))ND"/>
                <p:cNvPicPr>
                  <a:picLocks noChangeAspect="1"/>
                </p:cNvPicPr>
                <p:nvPr>
                  <p:custDataLst>
                    <p:tags r:id="rId26"/>
                  </p:custDataLst>
                </p:nvPr>
              </p:nvPicPr>
              <p:blipFill>
                <a:blip r:embed="rId27"/>
                <a:srcRect l="667"/>
                <a:stretch>
                  <a:fillRect/>
                </a:stretch>
              </p:blipFill>
              <p:spPr>
                <a:xfrm>
                  <a:off x="9764" y="2594"/>
                  <a:ext cx="3921" cy="6746"/>
                </a:xfrm>
                <a:prstGeom prst="rect">
                  <a:avLst/>
                </a:prstGeom>
              </p:spPr>
            </p:pic>
            <p:sp>
              <p:nvSpPr>
                <p:cNvPr id="37" name="矩形 36"/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9714" y="3370"/>
                  <a:ext cx="3969" cy="5953"/>
                </a:xfrm>
                <a:prstGeom prst="rect">
                  <a:avLst/>
                </a:prstGeom>
                <a:gradFill>
                  <a:gsLst>
                    <a:gs pos="0">
                      <a:schemeClr val="accent6">
                        <a:lumMod val="50000"/>
                        <a:alpha val="0"/>
                      </a:schemeClr>
                    </a:gs>
                    <a:gs pos="67000">
                      <a:schemeClr val="accent6">
                        <a:lumMod val="5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8" name="文本框 37"/>
                <p:cNvSpPr txBox="1"/>
                <p:nvPr>
                  <p:custDataLst>
                    <p:tags r:id="rId29"/>
                  </p:custDataLst>
                </p:nvPr>
              </p:nvSpPr>
              <p:spPr>
                <a:xfrm>
                  <a:off x="9840" y="5796"/>
                  <a:ext cx="3727" cy="30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>
                      <a:solidFill>
                        <a:schemeClr val="bg1"/>
                      </a:solidFill>
                    </a:rPr>
                    <a:t>11.28</a:t>
                  </a:r>
                  <a:endParaRPr lang="en-US" altLang="zh-CN">
                    <a:solidFill>
                      <a:schemeClr val="bg1"/>
                    </a:solidFill>
                  </a:endParaRPr>
                </a:p>
                <a:p>
                  <a:r>
                    <a:rPr lang="en-US" altLang="zh-CN">
                      <a:solidFill>
                        <a:schemeClr val="bg1"/>
                      </a:solidFill>
                    </a:rPr>
                    <a:t>————</a:t>
                  </a:r>
                  <a:endParaRPr lang="en-US" altLang="zh-CN">
                    <a:solidFill>
                      <a:schemeClr val="bg1"/>
                    </a:solidFill>
                  </a:endParaRPr>
                </a:p>
                <a:p>
                  <a:r>
                    <a:rPr lang="zh-CN" altLang="en-US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后端数据库人员收集养护知识库外部</a:t>
                  </a:r>
                  <a:r>
                    <a:rPr lang="en-US" altLang="zh-CN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API</a:t>
                  </a:r>
                  <a:r>
                    <a:rPr lang="zh-CN" altLang="en-US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，完成前后端用户登录、智能提醒、</a:t>
                  </a:r>
                  <a:r>
                    <a:rPr lang="en-US" altLang="zh-CN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AI</a:t>
                  </a:r>
                  <a:r>
                    <a:rPr lang="zh-CN" altLang="en-US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养护助手多模块对接，</a:t>
                  </a:r>
                  <a:r>
                    <a:rPr lang="en-US" altLang="zh-CN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PM</a:t>
                  </a:r>
                  <a:r>
                    <a:rPr lang="zh-CN" altLang="en-US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记录日志并拍摄制作</a:t>
                  </a:r>
                  <a:r>
                    <a:rPr lang="en-US" altLang="zh-CN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PPT</a:t>
                  </a:r>
                  <a:r>
                    <a:rPr lang="zh-CN" altLang="en-US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、</a:t>
                  </a:r>
                  <a:r>
                    <a:rPr lang="en-US" altLang="zh-CN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Vlog</a:t>
                  </a:r>
                  <a:endParaRPr lang="en-US" altLang="zh-CN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9" name="组合 38"/>
              <p:cNvGrpSpPr/>
              <p:nvPr>
                <p:custDataLst>
                  <p:tags r:id="rId30"/>
                </p:custDataLst>
              </p:nvPr>
            </p:nvGrpSpPr>
            <p:grpSpPr>
              <a:xfrm>
                <a:off x="981" y="3076"/>
                <a:ext cx="16629" cy="6754"/>
                <a:chOff x="1208" y="2591"/>
                <a:chExt cx="16629" cy="6754"/>
              </a:xfrm>
            </p:grpSpPr>
            <p:grpSp>
              <p:nvGrpSpPr>
                <p:cNvPr id="40" name="组合 39"/>
                <p:cNvGrpSpPr/>
                <p:nvPr>
                  <p:custDataLst>
                    <p:tags r:id="rId31"/>
                  </p:custDataLst>
                </p:nvPr>
              </p:nvGrpSpPr>
              <p:grpSpPr>
                <a:xfrm>
                  <a:off x="1208" y="2594"/>
                  <a:ext cx="3969" cy="6746"/>
                  <a:chOff x="1136" y="2594"/>
                  <a:chExt cx="3969" cy="6746"/>
                </a:xfrm>
              </p:grpSpPr>
              <p:pic>
                <p:nvPicPr>
                  <p:cNvPr id="41" name="图片 40" descr="C:/Users/moshi/Desktop/[KO_2Z638WYCGRS0AL41VOJ.jpg[KO_2Z638WYCGRS0AL41VOJ"/>
                  <p:cNvPicPr>
                    <a:picLocks noChangeAspect="1"/>
                  </p:cNvPicPr>
                  <p:nvPr>
                    <p:custDataLst>
                      <p:tags r:id="rId32"/>
                    </p:custDataLst>
                  </p:nvPr>
                </p:nvPicPr>
                <p:blipFill>
                  <a:blip r:embed="rId33"/>
                  <a:srcRect l="-13" t="63" r="13" b="63"/>
                  <a:stretch>
                    <a:fillRect/>
                  </a:stretch>
                </p:blipFill>
                <p:spPr>
                  <a:xfrm>
                    <a:off x="1153" y="2594"/>
                    <a:ext cx="3952" cy="6746"/>
                  </a:xfrm>
                  <a:prstGeom prst="rect">
                    <a:avLst/>
                  </a:prstGeom>
                </p:spPr>
              </p:pic>
              <p:sp>
                <p:nvSpPr>
                  <p:cNvPr id="42" name="矩形 41"/>
                  <p:cNvSpPr/>
                  <p:nvPr>
                    <p:custDataLst>
                      <p:tags r:id="rId34"/>
                    </p:custDataLst>
                  </p:nvPr>
                </p:nvSpPr>
                <p:spPr>
                  <a:xfrm>
                    <a:off x="1136" y="3370"/>
                    <a:ext cx="3969" cy="5953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6">
                          <a:lumMod val="50000"/>
                          <a:alpha val="0"/>
                        </a:schemeClr>
                      </a:gs>
                      <a:gs pos="67000">
                        <a:schemeClr val="accent6">
                          <a:lumMod val="5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" name="文本框 42"/>
                  <p:cNvSpPr txBox="1"/>
                  <p:nvPr>
                    <p:custDataLst>
                      <p:tags r:id="rId35"/>
                    </p:custDataLst>
                  </p:nvPr>
                </p:nvSpPr>
                <p:spPr>
                  <a:xfrm>
                    <a:off x="1328" y="6238"/>
                    <a:ext cx="3727" cy="27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>
                        <a:solidFill>
                          <a:schemeClr val="bg1"/>
                        </a:solidFill>
                      </a:rPr>
                      <a:t>11.26</a:t>
                    </a:r>
                    <a:endParaRPr lang="en-US" altLang="zh-CN">
                      <a:solidFill>
                        <a:schemeClr val="bg1"/>
                      </a:solidFill>
                    </a:endParaRPr>
                  </a:p>
                  <a:p>
                    <a:r>
                      <a:rPr lang="en-US" altLang="zh-CN">
                        <a:solidFill>
                          <a:schemeClr val="bg1"/>
                        </a:solidFill>
                      </a:rPr>
                      <a:t>————</a:t>
                    </a:r>
                    <a:endParaRPr lang="en-US" altLang="zh-CN">
                      <a:solidFill>
                        <a:schemeClr val="bg1"/>
                      </a:solidFill>
                    </a:endParaRPr>
                  </a:p>
                  <a:p>
                    <a:r>
                      <a:rPr lang="zh-CN" altLang="en-US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实现前后端用户登录注册模块的对接，后端系统开发智能提醒模块，前端完善各模块二级交互界面</a:t>
                    </a:r>
                    <a:endParaRPr lang="zh-CN" altLang="en-US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44" name="组合 43"/>
                <p:cNvGrpSpPr/>
                <p:nvPr>
                  <p:custDataLst>
                    <p:tags r:id="rId36"/>
                  </p:custDataLst>
                </p:nvPr>
              </p:nvGrpSpPr>
              <p:grpSpPr>
                <a:xfrm>
                  <a:off x="5358" y="2591"/>
                  <a:ext cx="3977" cy="6732"/>
                  <a:chOff x="5480" y="2608"/>
                  <a:chExt cx="3977" cy="6732"/>
                </a:xfrm>
              </p:grpSpPr>
              <p:pic>
                <p:nvPicPr>
                  <p:cNvPr id="45" name="图片 44" descr="C:/Users/moshi/Desktop/H%REND$V}{DMII7`9}S7U[W.jpgH%REND$V}{DMII7`9}S7U[W"/>
                  <p:cNvPicPr>
                    <a:picLocks noChangeAspect="1"/>
                  </p:cNvPicPr>
                  <p:nvPr>
                    <p:custDataLst>
                      <p:tags r:id="rId37"/>
                    </p:custDataLst>
                  </p:nvPr>
                </p:nvPicPr>
                <p:blipFill>
                  <a:blip r:embed="rId38"/>
                  <a:srcRect l="97" t="97" r="97" b="-97"/>
                  <a:stretch>
                    <a:fillRect/>
                  </a:stretch>
                </p:blipFill>
                <p:spPr>
                  <a:xfrm>
                    <a:off x="5480" y="2608"/>
                    <a:ext cx="3931" cy="6732"/>
                  </a:xfrm>
                  <a:prstGeom prst="rect">
                    <a:avLst/>
                  </a:prstGeom>
                </p:spPr>
              </p:pic>
              <p:sp>
                <p:nvSpPr>
                  <p:cNvPr id="46" name="矩形 45"/>
                  <p:cNvSpPr/>
                  <p:nvPr>
                    <p:custDataLst>
                      <p:tags r:id="rId39"/>
                    </p:custDataLst>
                  </p:nvPr>
                </p:nvSpPr>
                <p:spPr>
                  <a:xfrm>
                    <a:off x="5488" y="3387"/>
                    <a:ext cx="3969" cy="5953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4">
                          <a:lumMod val="50000"/>
                          <a:alpha val="0"/>
                        </a:schemeClr>
                      </a:gs>
                      <a:gs pos="67000">
                        <a:schemeClr val="accent4">
                          <a:lumMod val="5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" name="文本框 46"/>
                  <p:cNvSpPr txBox="1"/>
                  <p:nvPr>
                    <p:custDataLst>
                      <p:tags r:id="rId40"/>
                    </p:custDataLst>
                  </p:nvPr>
                </p:nvSpPr>
                <p:spPr>
                  <a:xfrm>
                    <a:off x="5546" y="5908"/>
                    <a:ext cx="3727" cy="27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>
                        <a:solidFill>
                          <a:schemeClr val="bg1"/>
                        </a:solidFill>
                      </a:rPr>
                      <a:t>11.27</a:t>
                    </a:r>
                    <a:endParaRPr lang="en-US" altLang="zh-CN">
                      <a:solidFill>
                        <a:schemeClr val="bg1"/>
                      </a:solidFill>
                    </a:endParaRPr>
                  </a:p>
                  <a:p>
                    <a:r>
                      <a:rPr lang="en-US" altLang="zh-CN">
                        <a:solidFill>
                          <a:schemeClr val="bg1"/>
                        </a:solidFill>
                      </a:rPr>
                      <a:t>————</a:t>
                    </a:r>
                    <a:endParaRPr lang="en-US" altLang="zh-CN">
                      <a:solidFill>
                        <a:schemeClr val="bg1"/>
                      </a:solidFill>
                    </a:endParaRPr>
                  </a:p>
                  <a:p>
                    <a:r>
                      <a:rPr lang="zh-CN" altLang="en-US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后端完成智能提醒模块，前端提供各类请求报文格式辅助与后端接口调用，</a:t>
                    </a:r>
                    <a:r>
                      <a:rPr lang="en-US" altLang="zh-CN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PM</a:t>
                    </a:r>
                    <a:r>
                      <a:rPr lang="zh-CN" altLang="en-US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记录日志并拍摄制作</a:t>
                    </a:r>
                    <a:r>
                      <a:rPr lang="en-US" altLang="zh-CN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PPT</a:t>
                    </a:r>
                    <a:r>
                      <a:rPr lang="zh-CN" altLang="en-US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、</a:t>
                    </a:r>
                    <a:r>
                      <a:rPr lang="en-US" altLang="zh-CN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Vlog</a:t>
                    </a:r>
                    <a:endParaRPr lang="en-US" altLang="zh-CN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48" name="组合 47"/>
                <p:cNvGrpSpPr/>
                <p:nvPr>
                  <p:custDataLst>
                    <p:tags r:id="rId41"/>
                  </p:custDataLst>
                </p:nvPr>
              </p:nvGrpSpPr>
              <p:grpSpPr>
                <a:xfrm>
                  <a:off x="13863" y="2624"/>
                  <a:ext cx="3974" cy="6721"/>
                  <a:chOff x="14118" y="2624"/>
                  <a:chExt cx="3974" cy="6721"/>
                </a:xfrm>
              </p:grpSpPr>
              <p:pic>
                <p:nvPicPr>
                  <p:cNvPr id="49" name="图片 48" descr="C:/Users/moshi/Desktop/V4F6BEDJO6Y(L73T}840F~T.jpgV4F6BEDJO6Y(L73T}840F~T"/>
                  <p:cNvPicPr>
                    <a:picLocks noChangeAspect="1"/>
                  </p:cNvPicPr>
                  <p:nvPr>
                    <p:custDataLst>
                      <p:tags r:id="rId42"/>
                    </p:custDataLst>
                  </p:nvPr>
                </p:nvPicPr>
                <p:blipFill>
                  <a:blip r:embed="rId43"/>
                  <a:srcRect/>
                  <a:stretch>
                    <a:fillRect/>
                  </a:stretch>
                </p:blipFill>
                <p:spPr>
                  <a:xfrm>
                    <a:off x="14159" y="2624"/>
                    <a:ext cx="3933" cy="6721"/>
                  </a:xfrm>
                  <a:prstGeom prst="rect">
                    <a:avLst/>
                  </a:prstGeom>
                </p:spPr>
              </p:pic>
              <p:sp>
                <p:nvSpPr>
                  <p:cNvPr id="50" name="矩形 49"/>
                  <p:cNvSpPr/>
                  <p:nvPr>
                    <p:custDataLst>
                      <p:tags r:id="rId44"/>
                    </p:custDataLst>
                  </p:nvPr>
                </p:nvSpPr>
                <p:spPr>
                  <a:xfrm>
                    <a:off x="14118" y="3370"/>
                    <a:ext cx="3969" cy="5953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4">
                          <a:lumMod val="50000"/>
                          <a:alpha val="0"/>
                        </a:schemeClr>
                      </a:gs>
                      <a:gs pos="67000">
                        <a:schemeClr val="accent4">
                          <a:lumMod val="5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" name="文本框 50"/>
                  <p:cNvSpPr txBox="1"/>
                  <p:nvPr>
                    <p:custDataLst>
                      <p:tags r:id="rId45"/>
                    </p:custDataLst>
                  </p:nvPr>
                </p:nvSpPr>
                <p:spPr>
                  <a:xfrm>
                    <a:off x="14159" y="6779"/>
                    <a:ext cx="3727" cy="19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>
                        <a:solidFill>
                          <a:schemeClr val="bg1"/>
                        </a:solidFill>
                      </a:rPr>
                      <a:t>11.29</a:t>
                    </a:r>
                    <a:endParaRPr lang="en-US" altLang="zh-CN">
                      <a:solidFill>
                        <a:schemeClr val="bg1"/>
                      </a:solidFill>
                    </a:endParaRPr>
                  </a:p>
                  <a:p>
                    <a:r>
                      <a:rPr lang="en-US" altLang="zh-CN">
                        <a:solidFill>
                          <a:schemeClr val="bg1"/>
                        </a:solidFill>
                      </a:rPr>
                      <a:t>————</a:t>
                    </a:r>
                    <a:endParaRPr lang="en-US" altLang="zh-CN">
                      <a:solidFill>
                        <a:schemeClr val="bg1"/>
                      </a:solidFill>
                    </a:endParaRPr>
                  </a:p>
                  <a:p>
                    <a:r>
                      <a:rPr lang="zh-CN" altLang="en-US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完成</a:t>
                    </a:r>
                    <a:r>
                      <a:rPr lang="en-US" altLang="zh-CN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PPT</a:t>
                    </a:r>
                    <a:r>
                      <a:rPr lang="zh-CN" altLang="en-US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与</a:t>
                    </a:r>
                    <a:r>
                      <a:rPr lang="en-US" altLang="zh-CN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Vlog</a:t>
                    </a:r>
                    <a:r>
                      <a:rPr lang="zh-CN" altLang="en-US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，将目前的实现进行测试，将当前版本上传</a:t>
                    </a:r>
                    <a:r>
                      <a:rPr lang="en-US" altLang="zh-CN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GitHub</a:t>
                    </a:r>
                    <a:endParaRPr lang="en-US" altLang="zh-CN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</p:txBody>
              </p:sp>
            </p:grpSp>
          </p:grpSp>
        </p:grpSp>
      </p:grpSp>
      <p:sp>
        <p:nvSpPr>
          <p:cNvPr id="54" name="任意多边形 53"/>
          <p:cNvSpPr/>
          <p:nvPr/>
        </p:nvSpPr>
        <p:spPr>
          <a:xfrm>
            <a:off x="-9525" y="0"/>
            <a:ext cx="12198985" cy="141287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9211" h="2648">
                <a:moveTo>
                  <a:pt x="0" y="0"/>
                </a:moveTo>
                <a:lnTo>
                  <a:pt x="19211" y="0"/>
                </a:lnTo>
                <a:lnTo>
                  <a:pt x="19211" y="1952"/>
                </a:lnTo>
                <a:lnTo>
                  <a:pt x="19127" y="1966"/>
                </a:lnTo>
                <a:cubicBezTo>
                  <a:pt x="16672" y="2389"/>
                  <a:pt x="13348" y="2648"/>
                  <a:pt x="9688" y="2648"/>
                </a:cubicBezTo>
                <a:cubicBezTo>
                  <a:pt x="5910" y="2648"/>
                  <a:pt x="2490" y="2372"/>
                  <a:pt x="14" y="1925"/>
                </a:cubicBezTo>
                <a:lnTo>
                  <a:pt x="0" y="192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56" name="任意多边形 55"/>
          <p:cNvSpPr/>
          <p:nvPr/>
        </p:nvSpPr>
        <p:spPr>
          <a:xfrm rot="10800000">
            <a:off x="-9525" y="5829300"/>
            <a:ext cx="12198985" cy="10287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9211" h="2648">
                <a:moveTo>
                  <a:pt x="0" y="0"/>
                </a:moveTo>
                <a:lnTo>
                  <a:pt x="19211" y="0"/>
                </a:lnTo>
                <a:lnTo>
                  <a:pt x="19211" y="1952"/>
                </a:lnTo>
                <a:lnTo>
                  <a:pt x="19127" y="1966"/>
                </a:lnTo>
                <a:cubicBezTo>
                  <a:pt x="16672" y="2389"/>
                  <a:pt x="13348" y="2648"/>
                  <a:pt x="9688" y="2648"/>
                </a:cubicBezTo>
                <a:cubicBezTo>
                  <a:pt x="5910" y="2648"/>
                  <a:pt x="2490" y="2372"/>
                  <a:pt x="14" y="1925"/>
                </a:cubicBezTo>
                <a:lnTo>
                  <a:pt x="0" y="192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4101465" y="340360"/>
            <a:ext cx="39738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项目进度发展</a:t>
            </a:r>
            <a:endParaRPr lang="zh-CN" altLang="en-US" sz="44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ctr"/>
            <a:r>
              <a:rPr lang="en-US" altLang="zh-CN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Project Progress Development</a:t>
            </a:r>
            <a:endParaRPr lang="en-US" altLang="zh-CN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/>
            <a:endParaRPr lang="en-US" altLang="zh-CN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240530" y="6230620"/>
            <a:ext cx="3695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Great oaks from little acorns grow.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0" y="635"/>
            <a:ext cx="12192000" cy="6858000"/>
          </a:xfrm>
          <a:prstGeom prst="rect">
            <a:avLst/>
          </a:prstGeom>
          <a:blipFill dpi="0"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39090" y="2149475"/>
            <a:ext cx="5540375" cy="4006850"/>
            <a:chOff x="787" y="3341"/>
            <a:chExt cx="8725" cy="6310"/>
          </a:xfrm>
        </p:grpSpPr>
        <p:sp>
          <p:nvSpPr>
            <p:cNvPr id="6" name="圆角矩形 5"/>
            <p:cNvSpPr/>
            <p:nvPr/>
          </p:nvSpPr>
          <p:spPr>
            <a:xfrm>
              <a:off x="787" y="3341"/>
              <a:ext cx="8725" cy="6310"/>
            </a:xfrm>
            <a:prstGeom prst="roundRect">
              <a:avLst>
                <a:gd name="adj" fmla="val 8211"/>
              </a:avLst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1329" y="4435"/>
              <a:ext cx="7652" cy="5050"/>
            </a:xfrm>
            <a:prstGeom prst="roundRect">
              <a:avLst>
                <a:gd name="adj" fmla="val 99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63" y="3505"/>
              <a:ext cx="662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实际工作曲线</a:t>
              </a:r>
              <a:endPara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95" y="3245485"/>
            <a:ext cx="3908425" cy="1950720"/>
          </a:xfrm>
          <a:prstGeom prst="rect">
            <a:avLst/>
          </a:prstGeom>
        </p:spPr>
      </p:pic>
      <p:graphicFrame>
        <p:nvGraphicFramePr>
          <p:cNvPr id="3" name="图表 2"/>
          <p:cNvGraphicFramePr/>
          <p:nvPr/>
        </p:nvGraphicFramePr>
        <p:xfrm>
          <a:off x="797996" y="3005455"/>
          <a:ext cx="4577080" cy="3103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6314440" y="2124075"/>
            <a:ext cx="5540375" cy="4006850"/>
            <a:chOff x="10115" y="3526"/>
            <a:chExt cx="8725" cy="6310"/>
          </a:xfrm>
        </p:grpSpPr>
        <p:sp>
          <p:nvSpPr>
            <p:cNvPr id="10" name="圆角矩形 9"/>
            <p:cNvSpPr/>
            <p:nvPr/>
          </p:nvSpPr>
          <p:spPr>
            <a:xfrm>
              <a:off x="10115" y="3526"/>
              <a:ext cx="8725" cy="6310"/>
            </a:xfrm>
            <a:prstGeom prst="roundRect">
              <a:avLst>
                <a:gd name="adj" fmla="val 8211"/>
              </a:avLst>
            </a:prstGeom>
            <a:solidFill>
              <a:schemeClr val="accent6">
                <a:lumMod val="75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0652" y="4570"/>
              <a:ext cx="7652" cy="5050"/>
            </a:xfrm>
            <a:prstGeom prst="roundRect">
              <a:avLst>
                <a:gd name="adj" fmla="val 99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991" y="3730"/>
              <a:ext cx="6974" cy="8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燃尽图</a:t>
              </a:r>
              <a:endPara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5700" y="3245465"/>
            <a:ext cx="4192905" cy="2004695"/>
          </a:xfrm>
          <a:prstGeom prst="rect">
            <a:avLst/>
          </a:prstGeom>
        </p:spPr>
      </p:pic>
      <p:graphicFrame>
        <p:nvGraphicFramePr>
          <p:cNvPr id="2" name="图表 1"/>
          <p:cNvGraphicFramePr/>
          <p:nvPr/>
        </p:nvGraphicFramePr>
        <p:xfrm>
          <a:off x="6718931" y="2838902"/>
          <a:ext cx="4795520" cy="32378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914161" y="231983"/>
            <a:ext cx="8035290" cy="1085215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p>
            <a:r>
              <a:rPr lang="zh-CN" altLang="en-US" sz="7200">
                <a:solidFill>
                  <a:schemeClr val="tx1"/>
                </a:solidFill>
                <a:effectLst>
                  <a:outerShdw blurRad="393700" dist="114300" dir="8700000" algn="bl" rotWithShape="0">
                    <a:srgbClr val="000000">
                      <a:alpha val="50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进度</a:t>
            </a:r>
            <a:r>
              <a:rPr lang="zh-CN" altLang="en-US" sz="7200">
                <a:solidFill>
                  <a:schemeClr val="tx1"/>
                </a:solidFill>
                <a:effectLst>
                  <a:outerShdw blurRad="393700" dist="114300" dir="8700000" algn="bl" rotWithShape="0">
                    <a:srgbClr val="000000">
                      <a:alpha val="50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轨迹图</a:t>
            </a:r>
            <a:endParaRPr lang="zh-CN" altLang="en-US" sz="7200">
              <a:effectLst>
                <a:outerShdw blurRad="393700" dist="114300" dir="8700000" algn="bl" rotWithShape="0">
                  <a:srgbClr val="000000">
                    <a:alpha val="50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635" y="-1270"/>
            <a:ext cx="12192000" cy="685927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 useBgFill="1">
        <p:nvSpPr>
          <p:cNvPr id="4" name="任意多边形 3"/>
          <p:cNvSpPr/>
          <p:nvPr/>
        </p:nvSpPr>
        <p:spPr>
          <a:xfrm>
            <a:off x="852688" y="-1838522"/>
            <a:ext cx="10739990" cy="10713483"/>
          </a:xfrm>
          <a:custGeom>
            <a:avLst/>
            <a:gdLst>
              <a:gd name="adj" fmla="val 24406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6913" h="16872">
                <a:moveTo>
                  <a:pt x="12783" y="8776"/>
                </a:moveTo>
                <a:lnTo>
                  <a:pt x="16909" y="8776"/>
                </a:lnTo>
                <a:lnTo>
                  <a:pt x="16905" y="8870"/>
                </a:lnTo>
                <a:cubicBezTo>
                  <a:pt x="16684" y="13225"/>
                  <a:pt x="13154" y="16710"/>
                  <a:pt x="8774" y="16871"/>
                </a:cubicBezTo>
                <a:lnTo>
                  <a:pt x="8737" y="16872"/>
                </a:lnTo>
                <a:lnTo>
                  <a:pt x="8737" y="12747"/>
                </a:lnTo>
                <a:lnTo>
                  <a:pt x="8772" y="12745"/>
                </a:lnTo>
                <a:cubicBezTo>
                  <a:pt x="10893" y="12593"/>
                  <a:pt x="12592" y="10924"/>
                  <a:pt x="12779" y="8823"/>
                </a:cubicBezTo>
                <a:lnTo>
                  <a:pt x="12783" y="8776"/>
                </a:lnTo>
                <a:close/>
                <a:moveTo>
                  <a:pt x="4" y="8776"/>
                </a:moveTo>
                <a:lnTo>
                  <a:pt x="4131" y="8776"/>
                </a:lnTo>
                <a:lnTo>
                  <a:pt x="4134" y="8823"/>
                </a:lnTo>
                <a:cubicBezTo>
                  <a:pt x="4322" y="10924"/>
                  <a:pt x="6020" y="12593"/>
                  <a:pt x="8141" y="12745"/>
                </a:cubicBezTo>
                <a:lnTo>
                  <a:pt x="8177" y="12747"/>
                </a:lnTo>
                <a:lnTo>
                  <a:pt x="8177" y="16872"/>
                </a:lnTo>
                <a:lnTo>
                  <a:pt x="8140" y="16871"/>
                </a:lnTo>
                <a:cubicBezTo>
                  <a:pt x="3759" y="16710"/>
                  <a:pt x="229" y="13225"/>
                  <a:pt x="8" y="8870"/>
                </a:cubicBezTo>
                <a:lnTo>
                  <a:pt x="4" y="8776"/>
                </a:lnTo>
                <a:close/>
                <a:moveTo>
                  <a:pt x="8177" y="0"/>
                </a:moveTo>
                <a:lnTo>
                  <a:pt x="8177" y="4124"/>
                </a:lnTo>
                <a:lnTo>
                  <a:pt x="8133" y="4127"/>
                </a:lnTo>
                <a:cubicBezTo>
                  <a:pt x="5961" y="4287"/>
                  <a:pt x="4234" y="6038"/>
                  <a:pt x="4123" y="8213"/>
                </a:cubicBezTo>
                <a:lnTo>
                  <a:pt x="4123" y="8216"/>
                </a:lnTo>
                <a:lnTo>
                  <a:pt x="0" y="8216"/>
                </a:lnTo>
                <a:lnTo>
                  <a:pt x="3" y="8110"/>
                </a:lnTo>
                <a:cubicBezTo>
                  <a:pt x="171" y="3705"/>
                  <a:pt x="3722" y="165"/>
                  <a:pt x="8137" y="1"/>
                </a:cubicBezTo>
                <a:lnTo>
                  <a:pt x="8177" y="0"/>
                </a:lnTo>
                <a:close/>
                <a:moveTo>
                  <a:pt x="8737" y="0"/>
                </a:moveTo>
                <a:lnTo>
                  <a:pt x="8776" y="1"/>
                </a:lnTo>
                <a:cubicBezTo>
                  <a:pt x="13192" y="165"/>
                  <a:pt x="16742" y="3705"/>
                  <a:pt x="16910" y="8110"/>
                </a:cubicBezTo>
                <a:lnTo>
                  <a:pt x="16913" y="8216"/>
                </a:lnTo>
                <a:lnTo>
                  <a:pt x="12791" y="8216"/>
                </a:lnTo>
                <a:lnTo>
                  <a:pt x="12791" y="8213"/>
                </a:lnTo>
                <a:cubicBezTo>
                  <a:pt x="12680" y="6038"/>
                  <a:pt x="10952" y="4287"/>
                  <a:pt x="8780" y="4127"/>
                </a:cubicBezTo>
                <a:lnTo>
                  <a:pt x="8737" y="4124"/>
                </a:lnTo>
                <a:lnTo>
                  <a:pt x="8737" y="0"/>
                </a:lnTo>
                <a:close/>
              </a:path>
            </a:pathLst>
          </a:custGeom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66845" y="2099310"/>
            <a:ext cx="4512310" cy="3805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 sz="5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03 </a:t>
            </a:r>
            <a:endParaRPr lang="en-US" altLang="zh-CN" sz="54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困难与解决</a:t>
            </a:r>
            <a:endParaRPr lang="zh-CN" altLang="en-US" sz="54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heel spokes="8"/>
      </p:transition>
    </mc:Choice>
    <mc:Fallback>
      <p:transition>
        <p:wheel spokes="8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635" y="-635"/>
            <a:ext cx="12192000" cy="685927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 useBgFill="1">
        <p:nvSpPr>
          <p:cNvPr id="4" name="任意多边形 3"/>
          <p:cNvSpPr/>
          <p:nvPr/>
        </p:nvSpPr>
        <p:spPr>
          <a:xfrm rot="2580000">
            <a:off x="5764530" y="-2860040"/>
            <a:ext cx="13025120" cy="12876530"/>
          </a:xfrm>
          <a:custGeom>
            <a:avLst/>
            <a:gdLst>
              <a:gd name="adj" fmla="val 24406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6913" h="16872">
                <a:moveTo>
                  <a:pt x="12783" y="8776"/>
                </a:moveTo>
                <a:lnTo>
                  <a:pt x="16909" y="8776"/>
                </a:lnTo>
                <a:lnTo>
                  <a:pt x="16905" y="8870"/>
                </a:lnTo>
                <a:cubicBezTo>
                  <a:pt x="16684" y="13225"/>
                  <a:pt x="13154" y="16710"/>
                  <a:pt x="8774" y="16871"/>
                </a:cubicBezTo>
                <a:lnTo>
                  <a:pt x="8737" y="16872"/>
                </a:lnTo>
                <a:lnTo>
                  <a:pt x="8737" y="12747"/>
                </a:lnTo>
                <a:lnTo>
                  <a:pt x="8772" y="12745"/>
                </a:lnTo>
                <a:cubicBezTo>
                  <a:pt x="10893" y="12593"/>
                  <a:pt x="12592" y="10924"/>
                  <a:pt x="12779" y="8823"/>
                </a:cubicBezTo>
                <a:lnTo>
                  <a:pt x="12783" y="8776"/>
                </a:lnTo>
                <a:close/>
                <a:moveTo>
                  <a:pt x="4" y="8776"/>
                </a:moveTo>
                <a:lnTo>
                  <a:pt x="4131" y="8776"/>
                </a:lnTo>
                <a:lnTo>
                  <a:pt x="4134" y="8823"/>
                </a:lnTo>
                <a:cubicBezTo>
                  <a:pt x="4322" y="10924"/>
                  <a:pt x="6020" y="12593"/>
                  <a:pt x="8141" y="12745"/>
                </a:cubicBezTo>
                <a:lnTo>
                  <a:pt x="8177" y="12747"/>
                </a:lnTo>
                <a:lnTo>
                  <a:pt x="8177" y="16872"/>
                </a:lnTo>
                <a:lnTo>
                  <a:pt x="8140" y="16871"/>
                </a:lnTo>
                <a:cubicBezTo>
                  <a:pt x="3759" y="16710"/>
                  <a:pt x="229" y="13225"/>
                  <a:pt x="8" y="8870"/>
                </a:cubicBezTo>
                <a:lnTo>
                  <a:pt x="4" y="8776"/>
                </a:lnTo>
                <a:close/>
                <a:moveTo>
                  <a:pt x="8177" y="0"/>
                </a:moveTo>
                <a:lnTo>
                  <a:pt x="8177" y="4124"/>
                </a:lnTo>
                <a:lnTo>
                  <a:pt x="8133" y="4127"/>
                </a:lnTo>
                <a:cubicBezTo>
                  <a:pt x="5961" y="4287"/>
                  <a:pt x="4234" y="6038"/>
                  <a:pt x="4123" y="8213"/>
                </a:cubicBezTo>
                <a:lnTo>
                  <a:pt x="4123" y="8216"/>
                </a:lnTo>
                <a:lnTo>
                  <a:pt x="0" y="8216"/>
                </a:lnTo>
                <a:lnTo>
                  <a:pt x="3" y="8110"/>
                </a:lnTo>
                <a:cubicBezTo>
                  <a:pt x="171" y="3705"/>
                  <a:pt x="3722" y="165"/>
                  <a:pt x="8137" y="1"/>
                </a:cubicBezTo>
                <a:lnTo>
                  <a:pt x="8177" y="0"/>
                </a:lnTo>
                <a:close/>
                <a:moveTo>
                  <a:pt x="8737" y="0"/>
                </a:moveTo>
                <a:lnTo>
                  <a:pt x="8776" y="1"/>
                </a:lnTo>
                <a:cubicBezTo>
                  <a:pt x="13192" y="165"/>
                  <a:pt x="16742" y="3705"/>
                  <a:pt x="16910" y="8110"/>
                </a:cubicBezTo>
                <a:lnTo>
                  <a:pt x="16913" y="8216"/>
                </a:lnTo>
                <a:lnTo>
                  <a:pt x="12791" y="8216"/>
                </a:lnTo>
                <a:lnTo>
                  <a:pt x="12791" y="8213"/>
                </a:lnTo>
                <a:cubicBezTo>
                  <a:pt x="12680" y="6038"/>
                  <a:pt x="10952" y="4287"/>
                  <a:pt x="8780" y="4127"/>
                </a:cubicBezTo>
                <a:lnTo>
                  <a:pt x="8737" y="4124"/>
                </a:lnTo>
                <a:lnTo>
                  <a:pt x="8737" y="0"/>
                </a:lnTo>
                <a:close/>
              </a:path>
            </a:pathLst>
          </a:custGeom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5428" y="1081908"/>
            <a:ext cx="4571105" cy="829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rgbClr val="E49EE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问题：</a:t>
            </a:r>
            <a:endParaRPr lang="zh-CN" altLang="en-US" sz="2400">
              <a:solidFill>
                <a:srgbClr val="E49EE8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后端数据库成员遇到学习环境配置的问题</a:t>
            </a:r>
            <a:endParaRPr lang="zh-CN" altLang="en-US" sz="2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5413" y="2521980"/>
            <a:ext cx="4637345" cy="2594563"/>
          </a:xfrm>
          <a:prstGeom prst="rect">
            <a:avLst/>
          </a:prstGeom>
          <a:solidFill>
            <a:srgbClr val="A289CC">
              <a:alpha val="0"/>
            </a:srgbClr>
          </a:solidFill>
          <a:effectLst>
            <a:softEdge rad="0"/>
          </a:effectLst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rgbClr val="E49EE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改进思路：</a:t>
            </a:r>
            <a:endParaRPr lang="zh-CN" altLang="en-US" sz="2400">
              <a:solidFill>
                <a:srgbClr val="E49EE8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考虑到有先前实现</a:t>
            </a:r>
            <a:r>
              <a:rPr lang="en-US" altLang="zh-CN" sz="2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PythonFastAPI</a:t>
            </a:r>
            <a:r>
              <a:rPr lang="zh-CN" altLang="en-US" sz="2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架构与</a:t>
            </a:r>
            <a:r>
              <a:rPr lang="en-US" altLang="zh-CN" sz="2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OpenGauss</a:t>
            </a:r>
            <a:r>
              <a:rPr lang="zh-CN" altLang="en-US" sz="2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数据库对接的经验，为了满足</a:t>
            </a:r>
            <a:r>
              <a:rPr lang="en-US" altLang="zh-CN" sz="2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Scrum</a:t>
            </a:r>
            <a:r>
              <a:rPr lang="zh-CN" altLang="en-US" sz="2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敏捷开发的特性，改变原先</a:t>
            </a:r>
            <a:r>
              <a:rPr lang="en-US" altLang="zh-CN" sz="2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PHPStudy</a:t>
            </a:r>
            <a:r>
              <a:rPr lang="zh-CN" altLang="en-US" sz="2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本地数据库环境，选用</a:t>
            </a:r>
            <a:r>
              <a:rPr lang="en-US" altLang="zh-CN" sz="2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OpenGauss</a:t>
            </a:r>
            <a:r>
              <a:rPr lang="zh-CN" altLang="en-US" sz="2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华为云服务器资源</a:t>
            </a:r>
            <a:endParaRPr lang="zh-CN" altLang="en-US" sz="2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635" y="-635"/>
            <a:ext cx="12192000" cy="685927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 useBgFill="1">
        <p:nvSpPr>
          <p:cNvPr id="4" name="任意多边形 3"/>
          <p:cNvSpPr/>
          <p:nvPr/>
        </p:nvSpPr>
        <p:spPr>
          <a:xfrm rot="7980000">
            <a:off x="5764530" y="-2860040"/>
            <a:ext cx="13025120" cy="12876530"/>
          </a:xfrm>
          <a:custGeom>
            <a:avLst/>
            <a:gdLst>
              <a:gd name="adj" fmla="val 24406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6913" h="16872">
                <a:moveTo>
                  <a:pt x="12783" y="8776"/>
                </a:moveTo>
                <a:lnTo>
                  <a:pt x="16909" y="8776"/>
                </a:lnTo>
                <a:lnTo>
                  <a:pt x="16905" y="8870"/>
                </a:lnTo>
                <a:cubicBezTo>
                  <a:pt x="16684" y="13225"/>
                  <a:pt x="13154" y="16710"/>
                  <a:pt x="8774" y="16871"/>
                </a:cubicBezTo>
                <a:lnTo>
                  <a:pt x="8737" y="16872"/>
                </a:lnTo>
                <a:lnTo>
                  <a:pt x="8737" y="12747"/>
                </a:lnTo>
                <a:lnTo>
                  <a:pt x="8772" y="12745"/>
                </a:lnTo>
                <a:cubicBezTo>
                  <a:pt x="10893" y="12593"/>
                  <a:pt x="12592" y="10924"/>
                  <a:pt x="12779" y="8823"/>
                </a:cubicBezTo>
                <a:lnTo>
                  <a:pt x="12783" y="8776"/>
                </a:lnTo>
                <a:close/>
                <a:moveTo>
                  <a:pt x="4" y="8776"/>
                </a:moveTo>
                <a:lnTo>
                  <a:pt x="4131" y="8776"/>
                </a:lnTo>
                <a:lnTo>
                  <a:pt x="4134" y="8823"/>
                </a:lnTo>
                <a:cubicBezTo>
                  <a:pt x="4322" y="10924"/>
                  <a:pt x="6020" y="12593"/>
                  <a:pt x="8141" y="12745"/>
                </a:cubicBezTo>
                <a:lnTo>
                  <a:pt x="8177" y="12747"/>
                </a:lnTo>
                <a:lnTo>
                  <a:pt x="8177" y="16872"/>
                </a:lnTo>
                <a:lnTo>
                  <a:pt x="8140" y="16871"/>
                </a:lnTo>
                <a:cubicBezTo>
                  <a:pt x="3759" y="16710"/>
                  <a:pt x="229" y="13225"/>
                  <a:pt x="8" y="8870"/>
                </a:cubicBezTo>
                <a:lnTo>
                  <a:pt x="4" y="8776"/>
                </a:lnTo>
                <a:close/>
                <a:moveTo>
                  <a:pt x="8177" y="0"/>
                </a:moveTo>
                <a:lnTo>
                  <a:pt x="8177" y="4124"/>
                </a:lnTo>
                <a:lnTo>
                  <a:pt x="8133" y="4127"/>
                </a:lnTo>
                <a:cubicBezTo>
                  <a:pt x="5961" y="4287"/>
                  <a:pt x="4234" y="6038"/>
                  <a:pt x="4123" y="8213"/>
                </a:cubicBezTo>
                <a:lnTo>
                  <a:pt x="4123" y="8216"/>
                </a:lnTo>
                <a:lnTo>
                  <a:pt x="0" y="8216"/>
                </a:lnTo>
                <a:lnTo>
                  <a:pt x="3" y="8110"/>
                </a:lnTo>
                <a:cubicBezTo>
                  <a:pt x="171" y="3705"/>
                  <a:pt x="3722" y="165"/>
                  <a:pt x="8137" y="1"/>
                </a:cubicBezTo>
                <a:lnTo>
                  <a:pt x="8177" y="0"/>
                </a:lnTo>
                <a:close/>
                <a:moveTo>
                  <a:pt x="8737" y="0"/>
                </a:moveTo>
                <a:lnTo>
                  <a:pt x="8776" y="1"/>
                </a:lnTo>
                <a:cubicBezTo>
                  <a:pt x="13192" y="165"/>
                  <a:pt x="16742" y="3705"/>
                  <a:pt x="16910" y="8110"/>
                </a:cubicBezTo>
                <a:lnTo>
                  <a:pt x="16913" y="8216"/>
                </a:lnTo>
                <a:lnTo>
                  <a:pt x="12791" y="8216"/>
                </a:lnTo>
                <a:lnTo>
                  <a:pt x="12791" y="8213"/>
                </a:lnTo>
                <a:cubicBezTo>
                  <a:pt x="12680" y="6038"/>
                  <a:pt x="10952" y="4287"/>
                  <a:pt x="8780" y="4127"/>
                </a:cubicBezTo>
                <a:lnTo>
                  <a:pt x="8737" y="4124"/>
                </a:lnTo>
                <a:lnTo>
                  <a:pt x="8737" y="0"/>
                </a:lnTo>
                <a:close/>
              </a:path>
            </a:pathLst>
          </a:custGeom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4308" y="859092"/>
            <a:ext cx="5298440" cy="4954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F6B9C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问题：</a:t>
            </a:r>
            <a:r>
              <a:rPr lang="en-US" altLang="zh-CN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altLang="zh-CN" sz="24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项目初期计划直接使用</a:t>
            </a:r>
            <a:r>
              <a:rPr lang="en-US" altLang="zh-CN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SQL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语言手动搭建数据库，面临数据库模式变更困难、开发效率低下、数据类型映射复杂等挑战，在团队协作和快速迭代过程中，手动维护</a:t>
            </a:r>
            <a:r>
              <a:rPr lang="en-US" altLang="zh-CN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SQL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脚本容易导致数据库结构与代码模型不同步。</a:t>
            </a:r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4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F6B9C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改进思路：</a:t>
            </a:r>
            <a:endParaRPr lang="zh-CN" altLang="en-US" sz="2400">
              <a:solidFill>
                <a:srgbClr val="F6B9C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采用</a:t>
            </a:r>
            <a:r>
              <a:rPr lang="en-US" altLang="zh-CN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ORM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模式替代原生</a:t>
            </a:r>
            <a:r>
              <a:rPr lang="en-US" altLang="zh-CN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SQL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操作，通过后端定义的</a:t>
            </a:r>
            <a:r>
              <a:rPr lang="en-US" altLang="zh-CN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Python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数据模型类自动生成数据库结构，利用</a:t>
            </a:r>
            <a:r>
              <a:rPr lang="en-US" altLang="zh-CN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Tortoise ORM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工具实现异步数据库操作，既提升了系统在高并发场景下的性能表现，又通过代码驱动的方式实现了数据模型与数据库表的自动同步，显著提高了开发效率和代码可维护性</a:t>
            </a:r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altLang="en-US" sz="24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635" y="-635"/>
            <a:ext cx="12192000" cy="685927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 useBgFill="1">
        <p:nvSpPr>
          <p:cNvPr id="4" name="任意多边形 3"/>
          <p:cNvSpPr/>
          <p:nvPr/>
        </p:nvSpPr>
        <p:spPr>
          <a:xfrm rot="13380000">
            <a:off x="5764530" y="-2860040"/>
            <a:ext cx="13025120" cy="12876530"/>
          </a:xfrm>
          <a:custGeom>
            <a:avLst/>
            <a:gdLst>
              <a:gd name="adj" fmla="val 24406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6913" h="16872">
                <a:moveTo>
                  <a:pt x="12783" y="8776"/>
                </a:moveTo>
                <a:lnTo>
                  <a:pt x="16909" y="8776"/>
                </a:lnTo>
                <a:lnTo>
                  <a:pt x="16905" y="8870"/>
                </a:lnTo>
                <a:cubicBezTo>
                  <a:pt x="16684" y="13225"/>
                  <a:pt x="13154" y="16710"/>
                  <a:pt x="8774" y="16871"/>
                </a:cubicBezTo>
                <a:lnTo>
                  <a:pt x="8737" y="16872"/>
                </a:lnTo>
                <a:lnTo>
                  <a:pt x="8737" y="12747"/>
                </a:lnTo>
                <a:lnTo>
                  <a:pt x="8772" y="12745"/>
                </a:lnTo>
                <a:cubicBezTo>
                  <a:pt x="10893" y="12593"/>
                  <a:pt x="12592" y="10924"/>
                  <a:pt x="12779" y="8823"/>
                </a:cubicBezTo>
                <a:lnTo>
                  <a:pt x="12783" y="8776"/>
                </a:lnTo>
                <a:close/>
                <a:moveTo>
                  <a:pt x="4" y="8776"/>
                </a:moveTo>
                <a:lnTo>
                  <a:pt x="4131" y="8776"/>
                </a:lnTo>
                <a:lnTo>
                  <a:pt x="4134" y="8823"/>
                </a:lnTo>
                <a:cubicBezTo>
                  <a:pt x="4322" y="10924"/>
                  <a:pt x="6020" y="12593"/>
                  <a:pt x="8141" y="12745"/>
                </a:cubicBezTo>
                <a:lnTo>
                  <a:pt x="8177" y="12747"/>
                </a:lnTo>
                <a:lnTo>
                  <a:pt x="8177" y="16872"/>
                </a:lnTo>
                <a:lnTo>
                  <a:pt x="8140" y="16871"/>
                </a:lnTo>
                <a:cubicBezTo>
                  <a:pt x="3759" y="16710"/>
                  <a:pt x="229" y="13225"/>
                  <a:pt x="8" y="8870"/>
                </a:cubicBezTo>
                <a:lnTo>
                  <a:pt x="4" y="8776"/>
                </a:lnTo>
                <a:close/>
                <a:moveTo>
                  <a:pt x="8177" y="0"/>
                </a:moveTo>
                <a:lnTo>
                  <a:pt x="8177" y="4124"/>
                </a:lnTo>
                <a:lnTo>
                  <a:pt x="8133" y="4127"/>
                </a:lnTo>
                <a:cubicBezTo>
                  <a:pt x="5961" y="4287"/>
                  <a:pt x="4234" y="6038"/>
                  <a:pt x="4123" y="8213"/>
                </a:cubicBezTo>
                <a:lnTo>
                  <a:pt x="4123" y="8216"/>
                </a:lnTo>
                <a:lnTo>
                  <a:pt x="0" y="8216"/>
                </a:lnTo>
                <a:lnTo>
                  <a:pt x="3" y="8110"/>
                </a:lnTo>
                <a:cubicBezTo>
                  <a:pt x="171" y="3705"/>
                  <a:pt x="3722" y="165"/>
                  <a:pt x="8137" y="1"/>
                </a:cubicBezTo>
                <a:lnTo>
                  <a:pt x="8177" y="0"/>
                </a:lnTo>
                <a:close/>
                <a:moveTo>
                  <a:pt x="8737" y="0"/>
                </a:moveTo>
                <a:lnTo>
                  <a:pt x="8776" y="1"/>
                </a:lnTo>
                <a:cubicBezTo>
                  <a:pt x="13192" y="165"/>
                  <a:pt x="16742" y="3705"/>
                  <a:pt x="16910" y="8110"/>
                </a:cubicBezTo>
                <a:lnTo>
                  <a:pt x="16913" y="8216"/>
                </a:lnTo>
                <a:lnTo>
                  <a:pt x="12791" y="8216"/>
                </a:lnTo>
                <a:lnTo>
                  <a:pt x="12791" y="8213"/>
                </a:lnTo>
                <a:cubicBezTo>
                  <a:pt x="12680" y="6038"/>
                  <a:pt x="10952" y="4287"/>
                  <a:pt x="8780" y="4127"/>
                </a:cubicBezTo>
                <a:lnTo>
                  <a:pt x="8737" y="4124"/>
                </a:lnTo>
                <a:lnTo>
                  <a:pt x="8737" y="0"/>
                </a:lnTo>
                <a:close/>
              </a:path>
            </a:pathLst>
          </a:custGeom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4510" y="428625"/>
            <a:ext cx="4902200" cy="5600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BDD9F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问题</a:t>
            </a:r>
            <a:r>
              <a:rPr lang="zh-CN" altLang="en-US" sz="2400">
                <a:solidFill>
                  <a:srgbClr val="BDD9F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en-US" altLang="zh-CN" sz="2400">
                <a:solidFill>
                  <a:srgbClr val="BDD9F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altLang="zh-CN" sz="2400">
              <a:solidFill>
                <a:srgbClr val="939DD4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前后端接口对接过程中出现数据传输格式不一致问题，后端为实现快速联调优先修改了前端界面代码，导致界面呈现粗糙且职责边界模糊，影响了用户体验和前端开发的自主性。</a:t>
            </a:r>
            <a:endParaRPr lang="zh-CN" altLang="en-US" sz="2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400">
                <a:solidFill>
                  <a:srgbClr val="BDD9F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解决思路：</a:t>
            </a:r>
            <a:r>
              <a:rPr lang="en-US" altLang="zh-CN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altLang="zh-CN" sz="24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确立</a:t>
            </a:r>
            <a:r>
              <a:rPr lang="en-US" altLang="zh-CN" sz="2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"</a:t>
            </a:r>
            <a:r>
              <a:rPr lang="zh-CN" altLang="en-US" sz="2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先连通后优化</a:t>
            </a:r>
            <a:r>
              <a:rPr lang="en-US" altLang="zh-CN" sz="2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"</a:t>
            </a:r>
            <a:r>
              <a:rPr lang="zh-CN" altLang="en-US" sz="2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的开发原则，明确前后端职责边界</a:t>
            </a:r>
            <a:r>
              <a:rPr lang="en-US" altLang="zh-CN" sz="2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</a:t>
            </a:r>
            <a:r>
              <a:rPr lang="zh-CN" altLang="en-US" sz="2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后端专注于</a:t>
            </a:r>
            <a:r>
              <a:rPr lang="en-US" altLang="zh-CN" sz="2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API</a:t>
            </a:r>
            <a:r>
              <a:rPr lang="zh-CN" altLang="en-US" sz="2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接口和数据格式规范，前端负责界面呈现和用户体验。通过制定统一的数据传输协议，由后端先行提供标准接口，前端在确保功能连通的基础上，基于原型进行专业的</a:t>
            </a:r>
            <a:r>
              <a:rPr lang="en-US" altLang="zh-CN" sz="2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UI/UX</a:t>
            </a:r>
            <a:r>
              <a:rPr lang="zh-CN" altLang="en-US" sz="2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优化，实现功能完整性与界面美观性的平衡。</a:t>
            </a:r>
            <a:endParaRPr lang="zh-CN" altLang="en-US" sz="2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-59055" y="0"/>
            <a:ext cx="12259310" cy="6849110"/>
          </a:xfrm>
          <a:prstGeom prst="rect">
            <a:avLst/>
          </a:prstGeom>
          <a:gradFill>
            <a:gsLst>
              <a:gs pos="0">
                <a:schemeClr val="bg1">
                  <a:alpha val="68000"/>
                </a:schemeClr>
              </a:gs>
              <a:gs pos="100000">
                <a:schemeClr val="bg1">
                  <a:alpha val="61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 useBgFill="1">
        <p:nvSpPr>
          <p:cNvPr id="5" name="圆角矩形 4"/>
          <p:cNvSpPr/>
          <p:nvPr/>
        </p:nvSpPr>
        <p:spPr>
          <a:xfrm>
            <a:off x="756285" y="-381000"/>
            <a:ext cx="685800" cy="43688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 useBgFill="1">
        <p:nvSpPr>
          <p:cNvPr id="6" name="圆角矩形 5"/>
          <p:cNvSpPr/>
          <p:nvPr/>
        </p:nvSpPr>
        <p:spPr>
          <a:xfrm>
            <a:off x="1620520" y="770255"/>
            <a:ext cx="685800" cy="43688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 useBgFill="1">
        <p:nvSpPr>
          <p:cNvPr id="7" name="圆角矩形 6"/>
          <p:cNvSpPr/>
          <p:nvPr/>
        </p:nvSpPr>
        <p:spPr>
          <a:xfrm>
            <a:off x="2484755" y="-381000"/>
            <a:ext cx="685800" cy="43688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 useBgFill="1">
        <p:nvSpPr>
          <p:cNvPr id="8" name="圆角矩形 7"/>
          <p:cNvSpPr/>
          <p:nvPr/>
        </p:nvSpPr>
        <p:spPr>
          <a:xfrm>
            <a:off x="3348990" y="1802765"/>
            <a:ext cx="685800" cy="43688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981190" y="1333500"/>
            <a:ext cx="3996664" cy="3805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 sz="5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04</a:t>
            </a:r>
            <a:endParaRPr lang="en-US" altLang="zh-CN" sz="54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48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项目实际架构</a:t>
            </a:r>
            <a:endParaRPr lang="zh-CN" altLang="en-US" sz="4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14:doors dir="ver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-59055" y="0"/>
            <a:ext cx="12259310" cy="6849110"/>
          </a:xfrm>
          <a:prstGeom prst="rect">
            <a:avLst/>
          </a:prstGeom>
          <a:gradFill>
            <a:gsLst>
              <a:gs pos="0">
                <a:schemeClr val="bg1">
                  <a:alpha val="54000"/>
                </a:schemeClr>
              </a:gs>
              <a:gs pos="47000">
                <a:schemeClr val="bg1">
                  <a:alpha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204190" y="304007"/>
            <a:ext cx="5734103" cy="6275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前端开发框架：本项目前端采用轻量高效的纯</a:t>
            </a:r>
            <a:r>
              <a:rPr lang="en-US" altLang="zh-CN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HTML5+CSS3+JavaScript</a:t>
            </a:r>
            <a:r>
              <a:rPr lang="zh-CN" altLang="en-US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技术栈，基于</a:t>
            </a:r>
            <a:r>
              <a:rPr lang="en-US" altLang="zh-CN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Tailwind CSS</a:t>
            </a:r>
            <a:r>
              <a:rPr lang="zh-CN" altLang="en-US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框架构建响应式界面，配合</a:t>
            </a:r>
            <a:r>
              <a:rPr lang="en-US" altLang="zh-CN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Font Awesome</a:t>
            </a:r>
            <a:r>
              <a:rPr lang="zh-CN" altLang="en-US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图标库，通过模块化页面设计和</a:t>
            </a:r>
            <a:r>
              <a:rPr lang="en-US" altLang="zh-CN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LocalStorage</a:t>
            </a:r>
            <a:r>
              <a:rPr lang="zh-CN" altLang="en-US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本地存储实现多端适配的用户体验，并利用</a:t>
            </a:r>
            <a:r>
              <a:rPr lang="en-US" altLang="zh-CN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Fetch API</a:t>
            </a:r>
            <a:r>
              <a:rPr lang="zh-CN" altLang="en-US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与后端</a:t>
            </a:r>
            <a:r>
              <a:rPr lang="en-US" altLang="zh-CN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FastAPI</a:t>
            </a:r>
            <a:r>
              <a:rPr lang="zh-CN" altLang="en-US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服务进行数据交互，共同构成完整的植物养护应用解决方案。</a:t>
            </a:r>
            <a:endParaRPr lang="zh-CN" altLang="en-US" sz="200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后端开发框架：本项目的后端基于</a:t>
            </a:r>
            <a:r>
              <a:rPr lang="en-US" altLang="zh-CN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FastAPI </a:t>
            </a:r>
            <a:r>
              <a:rPr lang="zh-CN" altLang="en-US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框架构建。数据验证与序列化由</a:t>
            </a:r>
            <a:r>
              <a:rPr lang="en-US" altLang="zh-CN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Pydantic </a:t>
            </a:r>
            <a:r>
              <a:rPr lang="zh-CN" altLang="en-US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负责，确保了接口数据的类型安全。数据库操作通过异步</a:t>
            </a:r>
            <a:r>
              <a:rPr lang="en-US" altLang="zh-CN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ORM </a:t>
            </a:r>
            <a:r>
              <a:rPr lang="zh-CN" altLang="en-US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工具</a:t>
            </a:r>
            <a:r>
              <a:rPr lang="en-US" altLang="zh-CN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Tortoise </a:t>
            </a:r>
            <a:r>
              <a:rPr lang="zh-CN" altLang="en-US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进行，以提升并发性能。用户认证则采用基于</a:t>
            </a:r>
            <a:r>
              <a:rPr lang="en-US" altLang="zh-CN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JWT </a:t>
            </a:r>
            <a:r>
              <a:rPr lang="zh-CN" altLang="en-US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的令牌机制，保障接口安全。</a:t>
            </a:r>
            <a:endParaRPr lang="zh-CN" altLang="en-US" sz="200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部署流程：目前项目开发得到的暂时是一个本地版本，只要载入我们</a:t>
            </a:r>
            <a:r>
              <a:rPr lang="en-US" altLang="zh-CN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GitHub</a:t>
            </a:r>
            <a:r>
              <a:rPr lang="zh-CN" altLang="en-US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上传的项目，技术人员保证数据库运行，后端运行</a:t>
            </a:r>
            <a:r>
              <a:rPr lang="en-US" altLang="zh-CN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main</a:t>
            </a:r>
            <a:r>
              <a:rPr lang="zh-CN" altLang="en-US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程序调用各个模块代码逻辑，使用浏览器打开即可进入使用我们的</a:t>
            </a:r>
            <a:r>
              <a:rPr lang="en-US" altLang="zh-CN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V0.3.0</a:t>
            </a:r>
            <a:r>
              <a:rPr lang="zh-CN" altLang="en-US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版本。</a:t>
            </a:r>
            <a:endParaRPr lang="zh-CN" altLang="en-US" sz="200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 useBgFill="1">
        <p:nvSpPr>
          <p:cNvPr id="16" name="圆角矩形 15"/>
          <p:cNvSpPr/>
          <p:nvPr/>
        </p:nvSpPr>
        <p:spPr>
          <a:xfrm>
            <a:off x="756285" y="1971675"/>
            <a:ext cx="685800" cy="419163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 useBgFill="1">
        <p:nvSpPr>
          <p:cNvPr id="17" name="圆角矩形 16"/>
          <p:cNvSpPr/>
          <p:nvPr/>
        </p:nvSpPr>
        <p:spPr>
          <a:xfrm>
            <a:off x="2484755" y="1554480"/>
            <a:ext cx="685800" cy="377444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 useBgFill="1">
        <p:nvSpPr>
          <p:cNvPr id="18" name="圆角矩形 17"/>
          <p:cNvSpPr/>
          <p:nvPr/>
        </p:nvSpPr>
        <p:spPr>
          <a:xfrm>
            <a:off x="1620520" y="788670"/>
            <a:ext cx="685800" cy="425196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 useBgFill="1">
        <p:nvSpPr>
          <p:cNvPr id="19" name="圆角矩形 18"/>
          <p:cNvSpPr/>
          <p:nvPr/>
        </p:nvSpPr>
        <p:spPr>
          <a:xfrm>
            <a:off x="3348990" y="1218565"/>
            <a:ext cx="685800" cy="44113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9d9b370c506150a7b732167166f3fac"/>
          <p:cNvPicPr>
            <a:picLocks noChangeAspect="1"/>
          </p:cNvPicPr>
          <p:nvPr/>
        </p:nvPicPr>
        <p:blipFill>
          <a:blip r:embed="rId1"/>
          <a:srcRect b="2254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 descr="39d9b370c506150a7b732167166f3fac"/>
          <p:cNvPicPr>
            <a:picLocks noChangeAspect="1"/>
          </p:cNvPicPr>
          <p:nvPr/>
        </p:nvPicPr>
        <p:blipFill>
          <a:blip r:embed="rId2"/>
          <a:srcRect l="53573" b="22542"/>
          <a:stretch>
            <a:fillRect/>
          </a:stretch>
        </p:blipFill>
        <p:spPr>
          <a:xfrm>
            <a:off x="6531610" y="0"/>
            <a:ext cx="5660390" cy="685863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428865" y="1388110"/>
            <a:ext cx="4004310" cy="3805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 sz="5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05 </a:t>
            </a:r>
            <a:endParaRPr lang="en-US" altLang="zh-CN" sz="5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  <a:sym typeface="+mn-ea"/>
              </a:rPr>
              <a:t>项目测试工作</a:t>
            </a:r>
            <a:endParaRPr lang="zh-CN" altLang="en-US" sz="48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48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1843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157468"/>
            <a:ext cx="12192000" cy="4768770"/>
          </a:xfrm>
          <a:prstGeom prst="rect">
            <a:avLst/>
          </a:prstGeom>
          <a:solidFill>
            <a:srgbClr val="B9CFA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>
            <p:custDataLst>
              <p:tags r:id="rId2"/>
            </p:custDataLst>
          </p:nvPr>
        </p:nvGrpSpPr>
        <p:grpSpPr>
          <a:xfrm>
            <a:off x="947420" y="1727200"/>
            <a:ext cx="4642485" cy="756285"/>
            <a:chOff x="1492" y="2519"/>
            <a:chExt cx="7311" cy="1191"/>
          </a:xfrm>
        </p:grpSpPr>
        <p:sp>
          <p:nvSpPr>
            <p:cNvPr id="6" name="直角三角形 5"/>
            <p:cNvSpPr/>
            <p:nvPr>
              <p:custDataLst>
                <p:tags r:id="rId3"/>
              </p:custDataLst>
            </p:nvPr>
          </p:nvSpPr>
          <p:spPr>
            <a:xfrm rot="5400000">
              <a:off x="1492" y="2609"/>
              <a:ext cx="971" cy="971"/>
            </a:xfrm>
            <a:prstGeom prst="rtTriangl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"/>
              </p:custDataLst>
            </p:nvPr>
          </p:nvSpPr>
          <p:spPr>
            <a:xfrm>
              <a:off x="3132" y="3203"/>
              <a:ext cx="4887" cy="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Division of Responsibilities and Expected Plans</a:t>
              </a:r>
              <a:endPara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5"/>
              </p:custDataLst>
            </p:nvPr>
          </p:nvSpPr>
          <p:spPr>
            <a:xfrm>
              <a:off x="2812" y="2519"/>
              <a:ext cx="599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成员分工和预期计划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6"/>
              </p:custDataLst>
            </p:nvPr>
          </p:nvSpPr>
          <p:spPr>
            <a:xfrm>
              <a:off x="1664" y="2737"/>
              <a:ext cx="1148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01</a:t>
              </a:r>
              <a:endPara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7"/>
            </p:custDataLst>
          </p:nvPr>
        </p:nvGrpSpPr>
        <p:grpSpPr>
          <a:xfrm>
            <a:off x="947420" y="3117215"/>
            <a:ext cx="4144645" cy="757555"/>
            <a:chOff x="1841" y="6183"/>
            <a:chExt cx="6527" cy="1193"/>
          </a:xfrm>
        </p:grpSpPr>
        <p:sp>
          <p:nvSpPr>
            <p:cNvPr id="22" name="直角三角形 21"/>
            <p:cNvSpPr/>
            <p:nvPr>
              <p:custDataLst>
                <p:tags r:id="rId8"/>
              </p:custDataLst>
            </p:nvPr>
          </p:nvSpPr>
          <p:spPr>
            <a:xfrm rot="5400000">
              <a:off x="1841" y="6275"/>
              <a:ext cx="971" cy="971"/>
            </a:xfrm>
            <a:prstGeom prst="rtTriangl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9"/>
              </p:custDataLst>
            </p:nvPr>
          </p:nvSpPr>
          <p:spPr>
            <a:xfrm>
              <a:off x="3481" y="6869"/>
              <a:ext cx="4887" cy="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Project Progress Development</a:t>
              </a:r>
              <a:endPara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10"/>
              </p:custDataLst>
            </p:nvPr>
          </p:nvSpPr>
          <p:spPr>
            <a:xfrm>
              <a:off x="3333" y="6183"/>
              <a:ext cx="477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项目进度</a:t>
              </a: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发展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1"/>
              </p:custDataLst>
            </p:nvPr>
          </p:nvSpPr>
          <p:spPr>
            <a:xfrm>
              <a:off x="2013" y="6403"/>
              <a:ext cx="1148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02</a:t>
              </a:r>
              <a:endPara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12"/>
            </p:custDataLst>
          </p:nvPr>
        </p:nvGrpSpPr>
        <p:grpSpPr>
          <a:xfrm>
            <a:off x="948690" y="4449445"/>
            <a:ext cx="4144645" cy="756920"/>
            <a:chOff x="10721" y="3482"/>
            <a:chExt cx="6527" cy="1192"/>
          </a:xfrm>
        </p:grpSpPr>
        <p:sp>
          <p:nvSpPr>
            <p:cNvPr id="26" name="直角三角形 25"/>
            <p:cNvSpPr/>
            <p:nvPr>
              <p:custDataLst>
                <p:tags r:id="rId13"/>
              </p:custDataLst>
            </p:nvPr>
          </p:nvSpPr>
          <p:spPr>
            <a:xfrm rot="5400000">
              <a:off x="10721" y="3573"/>
              <a:ext cx="971" cy="971"/>
            </a:xfrm>
            <a:prstGeom prst="rtTriangl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4"/>
              </p:custDataLst>
            </p:nvPr>
          </p:nvSpPr>
          <p:spPr>
            <a:xfrm>
              <a:off x="12361" y="4167"/>
              <a:ext cx="4887" cy="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Difficulties and Solutions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15"/>
              </p:custDataLst>
            </p:nvPr>
          </p:nvSpPr>
          <p:spPr>
            <a:xfrm>
              <a:off x="12213" y="3482"/>
              <a:ext cx="477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困难与</a:t>
              </a: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解决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16"/>
              </p:custDataLst>
            </p:nvPr>
          </p:nvSpPr>
          <p:spPr>
            <a:xfrm>
              <a:off x="10893" y="3701"/>
              <a:ext cx="1148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03</a:t>
              </a:r>
              <a:endPara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8" name="组合 7"/>
          <p:cNvGrpSpPr/>
          <p:nvPr>
            <p:custDataLst>
              <p:tags r:id="rId17"/>
            </p:custDataLst>
          </p:nvPr>
        </p:nvGrpSpPr>
        <p:grpSpPr>
          <a:xfrm>
            <a:off x="6518910" y="1727200"/>
            <a:ext cx="4344670" cy="757555"/>
            <a:chOff x="10721" y="6183"/>
            <a:chExt cx="6842" cy="1193"/>
          </a:xfrm>
        </p:grpSpPr>
        <p:sp>
          <p:nvSpPr>
            <p:cNvPr id="30" name="直角三角形 29"/>
            <p:cNvSpPr/>
            <p:nvPr>
              <p:custDataLst>
                <p:tags r:id="rId18"/>
              </p:custDataLst>
            </p:nvPr>
          </p:nvSpPr>
          <p:spPr>
            <a:xfrm rot="5400000">
              <a:off x="10721" y="6275"/>
              <a:ext cx="971" cy="971"/>
            </a:xfrm>
            <a:prstGeom prst="rtTriangl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19"/>
              </p:custDataLst>
            </p:nvPr>
          </p:nvSpPr>
          <p:spPr>
            <a:xfrm>
              <a:off x="12361" y="6869"/>
              <a:ext cx="4887" cy="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The actual architecture of the project</a:t>
              </a:r>
              <a:endPara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0"/>
              </p:custDataLst>
            </p:nvPr>
          </p:nvSpPr>
          <p:spPr>
            <a:xfrm>
              <a:off x="12213" y="6183"/>
              <a:ext cx="535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项目实际架构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1"/>
              </p:custDataLst>
            </p:nvPr>
          </p:nvSpPr>
          <p:spPr>
            <a:xfrm>
              <a:off x="10893" y="6403"/>
              <a:ext cx="1148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04</a:t>
              </a:r>
              <a:endPara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0" name="组合 9"/>
          <p:cNvGrpSpPr/>
          <p:nvPr>
            <p:custDataLst>
              <p:tags r:id="rId22"/>
            </p:custDataLst>
          </p:nvPr>
        </p:nvGrpSpPr>
        <p:grpSpPr>
          <a:xfrm>
            <a:off x="6518910" y="3117215"/>
            <a:ext cx="4344670" cy="757555"/>
            <a:chOff x="10721" y="6183"/>
            <a:chExt cx="6842" cy="1193"/>
          </a:xfrm>
        </p:grpSpPr>
        <p:sp>
          <p:nvSpPr>
            <p:cNvPr id="11" name="直角三角形 10"/>
            <p:cNvSpPr/>
            <p:nvPr>
              <p:custDataLst>
                <p:tags r:id="rId23"/>
              </p:custDataLst>
            </p:nvPr>
          </p:nvSpPr>
          <p:spPr>
            <a:xfrm rot="5400000">
              <a:off x="10721" y="6275"/>
              <a:ext cx="971" cy="971"/>
            </a:xfrm>
            <a:prstGeom prst="rtTriangl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24"/>
              </p:custDataLst>
            </p:nvPr>
          </p:nvSpPr>
          <p:spPr>
            <a:xfrm>
              <a:off x="12361" y="6869"/>
              <a:ext cx="4887" cy="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Project Testing Work</a:t>
              </a:r>
              <a:endPara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25"/>
              </p:custDataLst>
            </p:nvPr>
          </p:nvSpPr>
          <p:spPr>
            <a:xfrm>
              <a:off x="12213" y="6183"/>
              <a:ext cx="535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项目</a:t>
              </a: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测试工作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26"/>
              </p:custDataLst>
            </p:nvPr>
          </p:nvSpPr>
          <p:spPr>
            <a:xfrm>
              <a:off x="10893" y="6403"/>
              <a:ext cx="11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05</a:t>
              </a:r>
              <a:endPara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5" name="组合 14"/>
          <p:cNvGrpSpPr/>
          <p:nvPr>
            <p:custDataLst>
              <p:tags r:id="rId27"/>
            </p:custDataLst>
          </p:nvPr>
        </p:nvGrpSpPr>
        <p:grpSpPr>
          <a:xfrm>
            <a:off x="6518910" y="4448810"/>
            <a:ext cx="4344670" cy="757555"/>
            <a:chOff x="10721" y="6183"/>
            <a:chExt cx="6842" cy="1193"/>
          </a:xfrm>
        </p:grpSpPr>
        <p:sp>
          <p:nvSpPr>
            <p:cNvPr id="17" name="直角三角形 16"/>
            <p:cNvSpPr/>
            <p:nvPr>
              <p:custDataLst>
                <p:tags r:id="rId28"/>
              </p:custDataLst>
            </p:nvPr>
          </p:nvSpPr>
          <p:spPr>
            <a:xfrm rot="5400000">
              <a:off x="10721" y="6275"/>
              <a:ext cx="971" cy="971"/>
            </a:xfrm>
            <a:prstGeom prst="rtTriangl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29"/>
              </p:custDataLst>
            </p:nvPr>
          </p:nvSpPr>
          <p:spPr>
            <a:xfrm>
              <a:off x="12361" y="6869"/>
              <a:ext cx="4887" cy="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Member Experience</a:t>
              </a:r>
              <a:endPara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30"/>
              </p:custDataLst>
            </p:nvPr>
          </p:nvSpPr>
          <p:spPr>
            <a:xfrm>
              <a:off x="12213" y="6183"/>
              <a:ext cx="535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成员过程体会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31"/>
              </p:custDataLst>
            </p:nvPr>
          </p:nvSpPr>
          <p:spPr>
            <a:xfrm>
              <a:off x="10893" y="6403"/>
              <a:ext cx="11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06</a:t>
              </a:r>
              <a:endPara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5080" y="12700"/>
            <a:ext cx="12199620" cy="339661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5565" y="3170555"/>
            <a:ext cx="12199620" cy="3396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 useBgFill="1">
        <p:nvSpPr>
          <p:cNvPr id="8" name="六边形 7"/>
          <p:cNvSpPr/>
          <p:nvPr/>
        </p:nvSpPr>
        <p:spPr>
          <a:xfrm>
            <a:off x="4105275" y="1753870"/>
            <a:ext cx="3760470" cy="3348355"/>
          </a:xfrm>
          <a:prstGeom prst="hexagon">
            <a:avLst>
              <a:gd name="adj" fmla="val 28528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>
            <a:off x="3874770" y="1514475"/>
            <a:ext cx="4239895" cy="3780790"/>
          </a:xfrm>
          <a:prstGeom prst="hexagon">
            <a:avLst>
              <a:gd name="adj" fmla="val 28528"/>
              <a:gd name="vf" fmla="val 115470"/>
            </a:avLst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42620" y="1015365"/>
            <a:ext cx="3832860" cy="1951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11.23-11.25</a:t>
            </a:r>
            <a:endParaRPr lang="en-US" altLang="zh-CN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——————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冲刺一</a:t>
            </a:r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用户中心模块</a:t>
            </a:r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保障登录、注册、个人资料管理等核心功能正确性</a:t>
            </a:r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5615" y="3729990"/>
            <a:ext cx="3860165" cy="1797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11.24-11.26</a:t>
            </a:r>
            <a:endParaRPr lang="en-US" altLang="zh-CN" sz="20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——————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冲刺二</a:t>
            </a:r>
            <a:endParaRPr lang="zh-CN" altLang="en-US" sz="20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植物档案与日记模块</a:t>
            </a:r>
            <a:endParaRPr lang="zh-CN" altLang="en-US" sz="20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保障植物档案、日记管理功能完整性</a:t>
            </a:r>
            <a:endParaRPr lang="zh-CN" altLang="en-US" sz="20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904480" y="882015"/>
            <a:ext cx="3831590" cy="18535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11.26-11.27</a:t>
            </a:r>
            <a:endParaRPr lang="en-US" altLang="zh-CN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——————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冲刺三</a:t>
            </a:r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智能提醒模块</a:t>
            </a:r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保障提醒规则引擎逻辑准确性</a:t>
            </a:r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23250" y="3729990"/>
            <a:ext cx="3872865" cy="1797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11.27-11.28</a:t>
            </a:r>
            <a:endParaRPr lang="en-US" altLang="zh-CN" sz="20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——————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冲刺四</a:t>
            </a:r>
            <a:endParaRPr lang="zh-CN" altLang="en-US" sz="20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AI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养护助手模块</a:t>
            </a:r>
            <a:endParaRPr lang="zh-CN" altLang="en-US" sz="20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保障</a:t>
            </a:r>
            <a:r>
              <a:rPr lang="en-US" altLang="zh-CN" sz="2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AI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问答功能可用性及性能</a:t>
            </a:r>
            <a:endParaRPr lang="zh-CN" altLang="en-US" sz="20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64025" y="5527040"/>
            <a:ext cx="5832475" cy="1951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11.28-11.29     </a:t>
            </a:r>
            <a:endParaRPr lang="en-US" altLang="zh-CN" sz="20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——————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联调阶段</a:t>
            </a:r>
            <a:endParaRPr lang="zh-CN" altLang="en-US" sz="20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该阶段全模块集成</a:t>
            </a:r>
            <a:endParaRPr lang="zh-CN" altLang="en-US" sz="20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端到端流程验证，核心场景回归测试</a:t>
            </a:r>
            <a:endParaRPr lang="zh-CN" altLang="en-US" sz="20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  <p:bldP spid="16" grpId="0"/>
      <p:bldP spid="15" grpId="0"/>
      <p:bldP spid="13" grpId="1"/>
      <p:bldP spid="14" grpId="1"/>
      <p:bldP spid="17" grpId="1"/>
      <p:bldP spid="16" grpId="1"/>
      <p:bldP spid="1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5080" y="12700"/>
            <a:ext cx="12199620" cy="339661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080" y="3409315"/>
            <a:ext cx="12199620" cy="3396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 useBgFill="1">
        <p:nvSpPr>
          <p:cNvPr id="8" name="六边形 7"/>
          <p:cNvSpPr/>
          <p:nvPr/>
        </p:nvSpPr>
        <p:spPr>
          <a:xfrm rot="3600000">
            <a:off x="4105275" y="1753870"/>
            <a:ext cx="3760470" cy="3348355"/>
          </a:xfrm>
          <a:prstGeom prst="hexagon">
            <a:avLst>
              <a:gd name="adj" fmla="val 28528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 rot="17940000">
            <a:off x="3874770" y="1514475"/>
            <a:ext cx="4239895" cy="3780790"/>
          </a:xfrm>
          <a:prstGeom prst="hexagon">
            <a:avLst>
              <a:gd name="adj" fmla="val 28528"/>
              <a:gd name="vf" fmla="val 115470"/>
            </a:avLst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01040" y="4075430"/>
            <a:ext cx="34798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利用浏览器开发者工具实时监控网络请求、定位前端问题并评估页面性能；</a:t>
            </a:r>
            <a:endParaRPr lang="zh-CN" altLang="en-US" sz="20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1500" y="1003300"/>
            <a:ext cx="37395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在测试过程中，</a:t>
            </a:r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我们综合运用了多项专业工具：</a:t>
            </a:r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08950" y="2305050"/>
            <a:ext cx="36766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以</a:t>
            </a:r>
            <a:r>
              <a:rPr lang="en-US" altLang="zh-CN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Pingcode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作为测试管理核心，实现用例管理、进度跟踪与缺陷闭环；</a:t>
            </a:r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485380" y="4895850"/>
            <a:ext cx="37909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配合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Excel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进行问题协同，并通过多设备完成基础兼容性验证，形成了完整的质量保障体系。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1b708cca3326b8686aeca01d6fe212b"/>
          <p:cNvPicPr>
            <a:picLocks noChangeAspect="1"/>
          </p:cNvPicPr>
          <p:nvPr/>
        </p:nvPicPr>
        <p:blipFill>
          <a:blip r:embed="rId1"/>
          <a:srcRect t="1580" r="1753"/>
          <a:stretch>
            <a:fillRect/>
          </a:stretch>
        </p:blipFill>
        <p:spPr>
          <a:xfrm>
            <a:off x="6803390" y="-2488565"/>
            <a:ext cx="8267700" cy="9413875"/>
          </a:xfrm>
          <a:prstGeom prst="rect">
            <a:avLst/>
          </a:prstGeom>
        </p:spPr>
      </p:pic>
      <p:sp>
        <p:nvSpPr>
          <p:cNvPr id="8" name="任意多边形 7"/>
          <p:cNvSpPr/>
          <p:nvPr/>
        </p:nvSpPr>
        <p:spPr>
          <a:xfrm>
            <a:off x="635" y="-13335"/>
            <a:ext cx="12190095" cy="68789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7" h="10833">
                <a:moveTo>
                  <a:pt x="0" y="0"/>
                </a:moveTo>
                <a:lnTo>
                  <a:pt x="10628" y="0"/>
                </a:lnTo>
                <a:lnTo>
                  <a:pt x="14202" y="6022"/>
                </a:lnTo>
                <a:lnTo>
                  <a:pt x="17776" y="0"/>
                </a:lnTo>
                <a:lnTo>
                  <a:pt x="18501" y="0"/>
                </a:lnTo>
                <a:lnTo>
                  <a:pt x="16063" y="4039"/>
                </a:lnTo>
                <a:lnTo>
                  <a:pt x="19197" y="9230"/>
                </a:lnTo>
                <a:lnTo>
                  <a:pt x="19197" y="10625"/>
                </a:lnTo>
                <a:lnTo>
                  <a:pt x="15615" y="4260"/>
                </a:lnTo>
                <a:lnTo>
                  <a:pt x="11916" y="10833"/>
                </a:lnTo>
                <a:lnTo>
                  <a:pt x="0" y="1083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19374" y="569686"/>
            <a:ext cx="35407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黑体" panose="02010609060101010101" charset="-122"/>
                <a:ea typeface="黑体" panose="02010609060101010101" charset="-122"/>
              </a:rPr>
              <a:t>项目测试评述</a:t>
            </a:r>
            <a:endParaRPr lang="zh-CN" altLang="en-US" sz="3200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3783" y="1957158"/>
            <a:ext cx="7632467" cy="3751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本项目测试工作遵循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敏捷测试、持续反馈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的原则，与开发冲刺同步进行，确保了质量控制的及时性。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测试策略上，我们采用了分模块冲刺测试与系统集成测试相结合的方法。针对用户中心、植物档案、智能提醒、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AI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养护助手等核心模块。  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在联调阶段，我们成功执行了多轮端到端场景测试，验证了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用户注册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添加植物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记录日记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接收提醒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-AI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咨询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”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等核心业务流程的畅通性与数据一致性。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通过这个测试周期，所有实现功能路径均被覆盖，发现的缺陷均已得到有效修复与验证。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0729 -0.00481481 L -0.110052 0.153056 " pathEditMode="relative" rAng="0" ptsTypes="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" y="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  <p:bldP spid="1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635" y="-635"/>
            <a:ext cx="12192000" cy="685927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 useBgFill="1">
        <p:nvSpPr>
          <p:cNvPr id="7" name="同心圆 6"/>
          <p:cNvSpPr/>
          <p:nvPr/>
        </p:nvSpPr>
        <p:spPr>
          <a:xfrm>
            <a:off x="8009890" y="1989455"/>
            <a:ext cx="2880000" cy="2880000"/>
          </a:xfrm>
          <a:prstGeom prst="donut">
            <a:avLst>
              <a:gd name="adj" fmla="val 26767"/>
            </a:avLst>
          </a:prstGeom>
          <a:ln>
            <a:noFill/>
          </a:ln>
          <a:effectLst>
            <a:outerShdw blurRad="482600" dist="508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6" name="同心圆 5"/>
          <p:cNvSpPr/>
          <p:nvPr/>
        </p:nvSpPr>
        <p:spPr>
          <a:xfrm>
            <a:off x="7289800" y="1269365"/>
            <a:ext cx="4320000" cy="4320000"/>
          </a:xfrm>
          <a:prstGeom prst="donut">
            <a:avLst>
              <a:gd name="adj" fmla="val 21581"/>
            </a:avLst>
          </a:prstGeom>
          <a:ln>
            <a:noFill/>
          </a:ln>
          <a:effectLst>
            <a:outerShdw blurRad="825500" dist="508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27810" y="1269365"/>
            <a:ext cx="4004310" cy="3805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 sz="5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06</a:t>
            </a:r>
            <a:endParaRPr lang="en-US" altLang="zh-CN" sz="54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48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成员过程体会</a:t>
            </a:r>
            <a:endParaRPr lang="zh-CN" altLang="en-US" sz="48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635" y="-635"/>
            <a:ext cx="12192000" cy="685927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 useBgFill="1">
        <p:nvSpPr>
          <p:cNvPr id="7" name="同心圆 6"/>
          <p:cNvSpPr/>
          <p:nvPr/>
        </p:nvSpPr>
        <p:spPr>
          <a:xfrm rot="18600000">
            <a:off x="8009890" y="1989455"/>
            <a:ext cx="2880000" cy="2880000"/>
          </a:xfrm>
          <a:prstGeom prst="donut">
            <a:avLst>
              <a:gd name="adj" fmla="val 26767"/>
            </a:avLst>
          </a:prstGeom>
          <a:ln>
            <a:noFill/>
          </a:ln>
          <a:effectLst>
            <a:outerShdw blurRad="482600" dist="508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6" name="同心圆 5"/>
          <p:cNvSpPr/>
          <p:nvPr/>
        </p:nvSpPr>
        <p:spPr>
          <a:xfrm rot="4380000">
            <a:off x="7289800" y="1269365"/>
            <a:ext cx="4320000" cy="4320000"/>
          </a:xfrm>
          <a:prstGeom prst="donut">
            <a:avLst>
              <a:gd name="adj" fmla="val 21581"/>
            </a:avLst>
          </a:prstGeom>
          <a:ln>
            <a:noFill/>
          </a:ln>
          <a:effectLst>
            <a:outerShdw blurRad="825500" dist="508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975836" y="803275"/>
            <a:ext cx="5215255" cy="532320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余琪丽：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真正体会到在软件开发项目中，项目经理不仅要做好协调管理，更要成为技术性的管理者。</a:t>
            </a:r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蒋伊妍：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负责高保真原型与项目</a:t>
            </a:r>
            <a:r>
              <a:rPr lang="en-US" altLang="zh-CN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Vlog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，领悟设计需平衡美观与交互逻辑，记录则凝练团队记忆。锻炼了逻辑构建与故事叙述能力，感受产品从概念至落地的完整魅力。</a:t>
            </a:r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洪蓉玫：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lang="en-US" altLang="zh-CN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HTML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+</a:t>
            </a:r>
            <a:r>
              <a:rPr lang="en-US" altLang="zh-CN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Tailwind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搭建前端界面，通过不断调试优化，在代码变界面的过程中收获满满成就感。</a:t>
            </a:r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黄伊萍：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深入前端开发，解决筛选、存储等问题，夯实技能。学会从用户体验出发优化细节，并通过高效沟通推动项目进展，体会到团队协作的关键价值。</a:t>
            </a:r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635" y="-635"/>
            <a:ext cx="12192000" cy="685927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 useBgFill="1">
        <p:nvSpPr>
          <p:cNvPr id="7" name="同心圆 6"/>
          <p:cNvSpPr/>
          <p:nvPr/>
        </p:nvSpPr>
        <p:spPr>
          <a:xfrm rot="13680000">
            <a:off x="8009890" y="1989455"/>
            <a:ext cx="2880000" cy="2880000"/>
          </a:xfrm>
          <a:prstGeom prst="donut">
            <a:avLst>
              <a:gd name="adj" fmla="val 26767"/>
            </a:avLst>
          </a:prstGeom>
          <a:ln>
            <a:noFill/>
          </a:ln>
          <a:effectLst>
            <a:outerShdw blurRad="482600" dist="508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6" name="同心圆 5"/>
          <p:cNvSpPr/>
          <p:nvPr/>
        </p:nvSpPr>
        <p:spPr>
          <a:xfrm rot="8160000">
            <a:off x="7289800" y="1269365"/>
            <a:ext cx="4320000" cy="4320000"/>
          </a:xfrm>
          <a:prstGeom prst="donut">
            <a:avLst>
              <a:gd name="adj" fmla="val 21581"/>
            </a:avLst>
          </a:prstGeom>
          <a:ln>
            <a:noFill/>
          </a:ln>
          <a:effectLst>
            <a:outerShdw blurRad="825500" dist="508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940117" y="1229043"/>
            <a:ext cx="5215255" cy="439991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姜品伊：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在有限时间里积累了丰富实战经验，深刻体会到高强度开发的成长价值。</a:t>
            </a:r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郑乐妍：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虽时间紧张未能深入细节，但理解了FastAPI框架和项目全链路开发，对项目构建有了整体认知。</a:t>
            </a:r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钟扬：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将课堂知识落地为FastAPI后端，学会了接口设计与团队协作，体会到清晰架构对开发效率的重要性。</a:t>
            </a:r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钟媛：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实现AI助手后端开发，掌握了FastAPI生产级应用与DeepSeek集成，获得全栈开发实践经验。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635" y="-635"/>
            <a:ext cx="12192000" cy="685927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 useBgFill="1">
        <p:nvSpPr>
          <p:cNvPr id="7" name="同心圆 6"/>
          <p:cNvSpPr/>
          <p:nvPr/>
        </p:nvSpPr>
        <p:spPr>
          <a:xfrm rot="7800000">
            <a:off x="8009890" y="1989455"/>
            <a:ext cx="2880000" cy="2880000"/>
          </a:xfrm>
          <a:prstGeom prst="donut">
            <a:avLst>
              <a:gd name="adj" fmla="val 26767"/>
            </a:avLst>
          </a:prstGeom>
          <a:ln>
            <a:noFill/>
          </a:ln>
          <a:effectLst>
            <a:outerShdw blurRad="482600" dist="508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6" name="同心圆 5"/>
          <p:cNvSpPr/>
          <p:nvPr/>
        </p:nvSpPr>
        <p:spPr>
          <a:xfrm rot="13380000">
            <a:off x="7289800" y="1269365"/>
            <a:ext cx="4320000" cy="4320000"/>
          </a:xfrm>
          <a:prstGeom prst="donut">
            <a:avLst>
              <a:gd name="adj" fmla="val 21581"/>
            </a:avLst>
          </a:prstGeom>
          <a:ln>
            <a:noFill/>
          </a:ln>
          <a:effectLst>
            <a:outerShdw blurRad="825500" dist="508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916305" y="1690687"/>
            <a:ext cx="5215255" cy="347662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陈芳玲：在紧张周期中体验完整Web开发，深刻认识到接口规范的重要性，团队协作的温暖推动我们突破困难。徐紫嫣：完成全套数据库架构，掌握了SQL优化与跨数据库兼容，认识到数据库设计直接影响系统性能。方怡玥：测试远不止找</a:t>
            </a:r>
            <a:r>
              <a:rPr lang="en-US" altLang="zh-CN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Bug</a:t>
            </a:r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，更是产品质量的守护者。严谨流程与清晰用例至关重要，每一处细节都关乎用户体验。</a:t>
            </a:r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任意多边形 10"/>
          <p:cNvSpPr/>
          <p:nvPr/>
        </p:nvSpPr>
        <p:spPr>
          <a:xfrm>
            <a:off x="6360363" y="-8255"/>
            <a:ext cx="5220834" cy="6882765"/>
          </a:xfrm>
          <a:custGeom>
            <a:avLst/>
            <a:gdLst>
              <a:gd name="connsiteX0" fmla="*/ 397 w 8221"/>
              <a:gd name="connsiteY0" fmla="*/ 0 h 10839"/>
              <a:gd name="connsiteX1" fmla="*/ 8222 w 8221"/>
              <a:gd name="connsiteY1" fmla="*/ 0 h 10839"/>
              <a:gd name="connsiteX2" fmla="*/ 8222 w 8221"/>
              <a:gd name="connsiteY2" fmla="*/ 10839 h 10839"/>
              <a:gd name="connsiteX3" fmla="*/ 397 w 8221"/>
              <a:gd name="connsiteY3" fmla="*/ 10839 h 10839"/>
              <a:gd name="connsiteX4" fmla="*/ 397 w 8221"/>
              <a:gd name="connsiteY4" fmla="*/ 0 h 1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2" h="10839">
                <a:moveTo>
                  <a:pt x="397" y="0"/>
                </a:moveTo>
                <a:lnTo>
                  <a:pt x="8222" y="0"/>
                </a:lnTo>
                <a:lnTo>
                  <a:pt x="8222" y="10839"/>
                </a:lnTo>
                <a:lnTo>
                  <a:pt x="397" y="10839"/>
                </a:lnTo>
                <a:cubicBezTo>
                  <a:pt x="-1207" y="7312"/>
                  <a:pt x="2726" y="3246"/>
                  <a:pt x="397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" name="任意多边形 3"/>
          <p:cNvSpPr/>
          <p:nvPr/>
        </p:nvSpPr>
        <p:spPr>
          <a:xfrm>
            <a:off x="6742430" y="-8255"/>
            <a:ext cx="5448935" cy="6882765"/>
          </a:xfrm>
          <a:custGeom>
            <a:avLst/>
            <a:gdLst>
              <a:gd name="connsiteX0" fmla="*/ 994 w 11287"/>
              <a:gd name="connsiteY0" fmla="*/ 0 h 10839"/>
              <a:gd name="connsiteX1" fmla="*/ 11287 w 11287"/>
              <a:gd name="connsiteY1" fmla="*/ 0 h 10839"/>
              <a:gd name="connsiteX2" fmla="*/ 11287 w 11287"/>
              <a:gd name="connsiteY2" fmla="*/ 10839 h 10839"/>
              <a:gd name="connsiteX3" fmla="*/ 994 w 11287"/>
              <a:gd name="connsiteY3" fmla="*/ 10839 h 10839"/>
              <a:gd name="connsiteX4" fmla="*/ 994 w 11287"/>
              <a:gd name="connsiteY4" fmla="*/ 0 h 1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7" h="10839">
                <a:moveTo>
                  <a:pt x="994" y="0"/>
                </a:moveTo>
                <a:lnTo>
                  <a:pt x="11287" y="0"/>
                </a:lnTo>
                <a:lnTo>
                  <a:pt x="11287" y="10839"/>
                </a:lnTo>
                <a:lnTo>
                  <a:pt x="994" y="10839"/>
                </a:lnTo>
                <a:cubicBezTo>
                  <a:pt x="-2600" y="8086"/>
                  <a:pt x="5013" y="3099"/>
                  <a:pt x="994" y="0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1461770" y="2772410"/>
            <a:ext cx="48260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0">
                <a:ln w="15875"/>
                <a:solidFill>
                  <a:srgbClr val="6490A3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阶段</a:t>
            </a:r>
            <a:r>
              <a:rPr lang="zh-CN" altLang="en-US" sz="8000">
                <a:ln w="15875"/>
                <a:solidFill>
                  <a:srgbClr val="6490A3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展示</a:t>
            </a:r>
            <a:endParaRPr lang="zh-CN" altLang="en-US" sz="8000">
              <a:ln w="15875"/>
              <a:solidFill>
                <a:srgbClr val="6490A3"/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 p14:dur="750">
        <p15:prstTrans prst="airplane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4" grpId="1" animBg="1"/>
      <p:bldP spid="11" grpId="1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 descr="f53f207d20b8626fe7c2510776992ba0"/>
          <p:cNvPicPr>
            <a:picLocks noChangeAspect="1"/>
          </p:cNvPicPr>
          <p:nvPr/>
        </p:nvPicPr>
        <p:blipFill>
          <a:blip r:embed="rId1"/>
          <a:srcRect b="11517"/>
          <a:stretch>
            <a:fillRect/>
          </a:stretch>
        </p:blipFill>
        <p:spPr>
          <a:xfrm>
            <a:off x="0" y="-29819"/>
            <a:ext cx="12192000" cy="6883400"/>
          </a:xfrm>
          <a:prstGeom prst="rect">
            <a:avLst/>
          </a:prstGeom>
        </p:spPr>
      </p:pic>
      <p:sp>
        <p:nvSpPr>
          <p:cNvPr id="15" name="任意多边形 14"/>
          <p:cNvSpPr/>
          <p:nvPr/>
        </p:nvSpPr>
        <p:spPr>
          <a:xfrm>
            <a:off x="2922756" y="-29845"/>
            <a:ext cx="9280877" cy="6882765"/>
          </a:xfrm>
          <a:custGeom>
            <a:avLst/>
            <a:gdLst>
              <a:gd name="connsiteX0" fmla="*/ 505 w 10531"/>
              <a:gd name="connsiteY0" fmla="*/ 0 h 10839"/>
              <a:gd name="connsiteX1" fmla="*/ 10532 w 10531"/>
              <a:gd name="connsiteY1" fmla="*/ 0 h 10839"/>
              <a:gd name="connsiteX2" fmla="*/ 10532 w 10531"/>
              <a:gd name="connsiteY2" fmla="*/ 10839 h 10839"/>
              <a:gd name="connsiteX3" fmla="*/ 505 w 10531"/>
              <a:gd name="connsiteY3" fmla="*/ 10839 h 10839"/>
              <a:gd name="connsiteX4" fmla="*/ 505 w 10531"/>
              <a:gd name="connsiteY4" fmla="*/ 0 h 1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16" h="10839">
                <a:moveTo>
                  <a:pt x="11062" y="5692"/>
                </a:moveTo>
                <a:lnTo>
                  <a:pt x="10921" y="5820"/>
                </a:lnTo>
                <a:cubicBezTo>
                  <a:pt x="11112" y="5986"/>
                  <a:pt x="11321" y="6204"/>
                  <a:pt x="11548" y="6474"/>
                </a:cubicBezTo>
                <a:lnTo>
                  <a:pt x="11701" y="6327"/>
                </a:lnTo>
                <a:cubicBezTo>
                  <a:pt x="11495" y="6108"/>
                  <a:pt x="11283" y="5896"/>
                  <a:pt x="11062" y="5692"/>
                </a:cubicBezTo>
                <a:close/>
                <a:moveTo>
                  <a:pt x="9779" y="5658"/>
                </a:moveTo>
                <a:cubicBezTo>
                  <a:pt x="9655" y="6010"/>
                  <a:pt x="9451" y="6275"/>
                  <a:pt x="9166" y="6453"/>
                </a:cubicBezTo>
                <a:cubicBezTo>
                  <a:pt x="9268" y="6495"/>
                  <a:pt x="9342" y="6533"/>
                  <a:pt x="9388" y="6567"/>
                </a:cubicBezTo>
                <a:cubicBezTo>
                  <a:pt x="9534" y="6405"/>
                  <a:pt x="9687" y="6206"/>
                  <a:pt x="9847" y="5970"/>
                </a:cubicBezTo>
                <a:cubicBezTo>
                  <a:pt x="9907" y="5874"/>
                  <a:pt x="9957" y="5822"/>
                  <a:pt x="9997" y="5815"/>
                </a:cubicBezTo>
                <a:cubicBezTo>
                  <a:pt x="10021" y="5806"/>
                  <a:pt x="10034" y="5799"/>
                  <a:pt x="10034" y="5796"/>
                </a:cubicBezTo>
                <a:cubicBezTo>
                  <a:pt x="10035" y="5790"/>
                  <a:pt x="10027" y="5783"/>
                  <a:pt x="10009" y="5775"/>
                </a:cubicBezTo>
                <a:lnTo>
                  <a:pt x="9779" y="5658"/>
                </a:lnTo>
                <a:close/>
                <a:moveTo>
                  <a:pt x="7309" y="5406"/>
                </a:moveTo>
                <a:lnTo>
                  <a:pt x="7819" y="5406"/>
                </a:lnTo>
                <a:lnTo>
                  <a:pt x="7819" y="5730"/>
                </a:lnTo>
                <a:lnTo>
                  <a:pt x="7309" y="5730"/>
                </a:lnTo>
                <a:lnTo>
                  <a:pt x="7309" y="5406"/>
                </a:lnTo>
                <a:close/>
                <a:moveTo>
                  <a:pt x="9124" y="5185"/>
                </a:moveTo>
                <a:lnTo>
                  <a:pt x="9124" y="5371"/>
                </a:lnTo>
                <a:cubicBezTo>
                  <a:pt x="9226" y="5358"/>
                  <a:pt x="9306" y="5352"/>
                  <a:pt x="9364" y="5352"/>
                </a:cubicBezTo>
                <a:lnTo>
                  <a:pt x="10397" y="5352"/>
                </a:lnTo>
                <a:lnTo>
                  <a:pt x="10397" y="6488"/>
                </a:lnTo>
                <a:cubicBezTo>
                  <a:pt x="10399" y="6591"/>
                  <a:pt x="10373" y="6650"/>
                  <a:pt x="10321" y="6666"/>
                </a:cubicBezTo>
                <a:cubicBezTo>
                  <a:pt x="10304" y="6673"/>
                  <a:pt x="10282" y="6677"/>
                  <a:pt x="10253" y="6677"/>
                </a:cubicBezTo>
                <a:cubicBezTo>
                  <a:pt x="10198" y="6677"/>
                  <a:pt x="10117" y="6663"/>
                  <a:pt x="10012" y="6633"/>
                </a:cubicBezTo>
                <a:cubicBezTo>
                  <a:pt x="10078" y="6729"/>
                  <a:pt x="10116" y="6813"/>
                  <a:pt x="10126" y="6885"/>
                </a:cubicBezTo>
                <a:cubicBezTo>
                  <a:pt x="10424" y="6881"/>
                  <a:pt x="10573" y="6801"/>
                  <a:pt x="10573" y="6644"/>
                </a:cubicBezTo>
                <a:cubicBezTo>
                  <a:pt x="10573" y="6636"/>
                  <a:pt x="10572" y="6624"/>
                  <a:pt x="10570" y="6609"/>
                </a:cubicBezTo>
                <a:lnTo>
                  <a:pt x="10570" y="5352"/>
                </a:lnTo>
                <a:lnTo>
                  <a:pt x="11453" y="5352"/>
                </a:lnTo>
                <a:cubicBezTo>
                  <a:pt x="11524" y="5354"/>
                  <a:pt x="11613" y="5360"/>
                  <a:pt x="11720" y="5371"/>
                </a:cubicBezTo>
                <a:lnTo>
                  <a:pt x="11720" y="5185"/>
                </a:lnTo>
                <a:cubicBezTo>
                  <a:pt x="11603" y="5194"/>
                  <a:pt x="11514" y="5200"/>
                  <a:pt x="11453" y="5202"/>
                </a:cubicBezTo>
                <a:lnTo>
                  <a:pt x="9364" y="5202"/>
                </a:lnTo>
                <a:cubicBezTo>
                  <a:pt x="9306" y="5202"/>
                  <a:pt x="9226" y="5196"/>
                  <a:pt x="9124" y="5185"/>
                </a:cubicBezTo>
                <a:close/>
                <a:moveTo>
                  <a:pt x="6571" y="4487"/>
                </a:moveTo>
                <a:lnTo>
                  <a:pt x="8330" y="4487"/>
                </a:lnTo>
                <a:lnTo>
                  <a:pt x="8330" y="4805"/>
                </a:lnTo>
                <a:lnTo>
                  <a:pt x="6571" y="4805"/>
                </a:lnTo>
                <a:lnTo>
                  <a:pt x="6571" y="4487"/>
                </a:lnTo>
                <a:close/>
                <a:moveTo>
                  <a:pt x="9467" y="4383"/>
                </a:moveTo>
                <a:lnTo>
                  <a:pt x="9467" y="4569"/>
                </a:lnTo>
                <a:cubicBezTo>
                  <a:pt x="9576" y="4559"/>
                  <a:pt x="9661" y="4552"/>
                  <a:pt x="9722" y="4550"/>
                </a:cubicBezTo>
                <a:lnTo>
                  <a:pt x="11147" y="4550"/>
                </a:lnTo>
                <a:cubicBezTo>
                  <a:pt x="11199" y="4550"/>
                  <a:pt x="11272" y="4557"/>
                  <a:pt x="11368" y="4569"/>
                </a:cubicBezTo>
                <a:lnTo>
                  <a:pt x="11368" y="4383"/>
                </a:lnTo>
                <a:cubicBezTo>
                  <a:pt x="11264" y="4395"/>
                  <a:pt x="11191" y="4401"/>
                  <a:pt x="11147" y="4401"/>
                </a:cubicBezTo>
                <a:lnTo>
                  <a:pt x="9722" y="4401"/>
                </a:lnTo>
                <a:cubicBezTo>
                  <a:pt x="9653" y="4399"/>
                  <a:pt x="9568" y="4393"/>
                  <a:pt x="9467" y="4383"/>
                </a:cubicBezTo>
                <a:close/>
                <a:moveTo>
                  <a:pt x="6385" y="4320"/>
                </a:moveTo>
                <a:cubicBezTo>
                  <a:pt x="6395" y="4418"/>
                  <a:pt x="6402" y="4506"/>
                  <a:pt x="6404" y="4584"/>
                </a:cubicBezTo>
                <a:lnTo>
                  <a:pt x="6404" y="5322"/>
                </a:lnTo>
                <a:cubicBezTo>
                  <a:pt x="6406" y="5742"/>
                  <a:pt x="6378" y="6044"/>
                  <a:pt x="6322" y="6228"/>
                </a:cubicBezTo>
                <a:cubicBezTo>
                  <a:pt x="6274" y="6420"/>
                  <a:pt x="6164" y="6605"/>
                  <a:pt x="5992" y="6783"/>
                </a:cubicBezTo>
                <a:cubicBezTo>
                  <a:pt x="6098" y="6785"/>
                  <a:pt x="6183" y="6805"/>
                  <a:pt x="6247" y="6843"/>
                </a:cubicBezTo>
                <a:cubicBezTo>
                  <a:pt x="6431" y="6523"/>
                  <a:pt x="6534" y="6202"/>
                  <a:pt x="6553" y="5880"/>
                </a:cubicBezTo>
                <a:lnTo>
                  <a:pt x="6893" y="5880"/>
                </a:lnTo>
                <a:lnTo>
                  <a:pt x="6893" y="6573"/>
                </a:lnTo>
                <a:cubicBezTo>
                  <a:pt x="6893" y="6637"/>
                  <a:pt x="6888" y="6679"/>
                  <a:pt x="6880" y="6699"/>
                </a:cubicBezTo>
                <a:cubicBezTo>
                  <a:pt x="6874" y="6721"/>
                  <a:pt x="6855" y="6742"/>
                  <a:pt x="6823" y="6762"/>
                </a:cubicBezTo>
                <a:lnTo>
                  <a:pt x="6968" y="6975"/>
                </a:lnTo>
                <a:cubicBezTo>
                  <a:pt x="7061" y="6875"/>
                  <a:pt x="7269" y="6739"/>
                  <a:pt x="7592" y="6567"/>
                </a:cubicBezTo>
                <a:cubicBezTo>
                  <a:pt x="7581" y="6499"/>
                  <a:pt x="7576" y="6426"/>
                  <a:pt x="7576" y="6348"/>
                </a:cubicBezTo>
                <a:cubicBezTo>
                  <a:pt x="7452" y="6443"/>
                  <a:pt x="7281" y="6553"/>
                  <a:pt x="7060" y="6677"/>
                </a:cubicBezTo>
                <a:lnTo>
                  <a:pt x="7060" y="5880"/>
                </a:lnTo>
                <a:lnTo>
                  <a:pt x="7454" y="5880"/>
                </a:lnTo>
                <a:cubicBezTo>
                  <a:pt x="7664" y="6372"/>
                  <a:pt x="8067" y="6710"/>
                  <a:pt x="8662" y="6894"/>
                </a:cubicBezTo>
                <a:cubicBezTo>
                  <a:pt x="8695" y="6806"/>
                  <a:pt x="8746" y="6742"/>
                  <a:pt x="8818" y="6702"/>
                </a:cubicBezTo>
                <a:cubicBezTo>
                  <a:pt x="8508" y="6646"/>
                  <a:pt x="8262" y="6547"/>
                  <a:pt x="8078" y="6408"/>
                </a:cubicBezTo>
                <a:cubicBezTo>
                  <a:pt x="8132" y="6360"/>
                  <a:pt x="8198" y="6295"/>
                  <a:pt x="8276" y="6213"/>
                </a:cubicBezTo>
                <a:cubicBezTo>
                  <a:pt x="8329" y="6155"/>
                  <a:pt x="8376" y="6125"/>
                  <a:pt x="8416" y="6121"/>
                </a:cubicBezTo>
                <a:cubicBezTo>
                  <a:pt x="8436" y="6116"/>
                  <a:pt x="8447" y="6108"/>
                  <a:pt x="8449" y="6099"/>
                </a:cubicBezTo>
                <a:cubicBezTo>
                  <a:pt x="8451" y="6087"/>
                  <a:pt x="8444" y="6076"/>
                  <a:pt x="8425" y="6067"/>
                </a:cubicBezTo>
                <a:lnTo>
                  <a:pt x="8236" y="5955"/>
                </a:lnTo>
                <a:cubicBezTo>
                  <a:pt x="8212" y="6031"/>
                  <a:pt x="8119" y="6148"/>
                  <a:pt x="7958" y="6305"/>
                </a:cubicBezTo>
                <a:cubicBezTo>
                  <a:pt x="7819" y="6173"/>
                  <a:pt x="7717" y="6032"/>
                  <a:pt x="7652" y="5880"/>
                </a:cubicBezTo>
                <a:lnTo>
                  <a:pt x="8428" y="5880"/>
                </a:lnTo>
                <a:cubicBezTo>
                  <a:pt x="8498" y="5882"/>
                  <a:pt x="8582" y="5888"/>
                  <a:pt x="8680" y="5898"/>
                </a:cubicBezTo>
                <a:lnTo>
                  <a:pt x="8680" y="5712"/>
                </a:lnTo>
                <a:cubicBezTo>
                  <a:pt x="8592" y="5722"/>
                  <a:pt x="8508" y="5728"/>
                  <a:pt x="8428" y="5730"/>
                </a:cubicBezTo>
                <a:lnTo>
                  <a:pt x="7987" y="5730"/>
                </a:lnTo>
                <a:lnTo>
                  <a:pt x="7987" y="5406"/>
                </a:lnTo>
                <a:lnTo>
                  <a:pt x="8224" y="5406"/>
                </a:lnTo>
                <a:cubicBezTo>
                  <a:pt x="8290" y="5408"/>
                  <a:pt x="8370" y="5414"/>
                  <a:pt x="8465" y="5423"/>
                </a:cubicBezTo>
                <a:lnTo>
                  <a:pt x="8465" y="5237"/>
                </a:lnTo>
                <a:cubicBezTo>
                  <a:pt x="8375" y="5248"/>
                  <a:pt x="8295" y="5254"/>
                  <a:pt x="8224" y="5256"/>
                </a:cubicBezTo>
                <a:lnTo>
                  <a:pt x="7984" y="5256"/>
                </a:lnTo>
                <a:cubicBezTo>
                  <a:pt x="7988" y="5146"/>
                  <a:pt x="8003" y="5087"/>
                  <a:pt x="8030" y="5079"/>
                </a:cubicBezTo>
                <a:cubicBezTo>
                  <a:pt x="8042" y="5067"/>
                  <a:pt x="8049" y="5057"/>
                  <a:pt x="8049" y="5047"/>
                </a:cubicBezTo>
                <a:cubicBezTo>
                  <a:pt x="8049" y="5038"/>
                  <a:pt x="8042" y="5031"/>
                  <a:pt x="8030" y="5025"/>
                </a:cubicBezTo>
                <a:lnTo>
                  <a:pt x="7801" y="4996"/>
                </a:lnTo>
                <a:cubicBezTo>
                  <a:pt x="7811" y="5087"/>
                  <a:pt x="7817" y="5169"/>
                  <a:pt x="7819" y="5240"/>
                </a:cubicBezTo>
                <a:lnTo>
                  <a:pt x="7819" y="5256"/>
                </a:lnTo>
                <a:lnTo>
                  <a:pt x="7309" y="5256"/>
                </a:lnTo>
                <a:cubicBezTo>
                  <a:pt x="7309" y="5146"/>
                  <a:pt x="7322" y="5087"/>
                  <a:pt x="7348" y="5079"/>
                </a:cubicBezTo>
                <a:cubicBezTo>
                  <a:pt x="7363" y="5067"/>
                  <a:pt x="7370" y="5056"/>
                  <a:pt x="7370" y="5047"/>
                </a:cubicBezTo>
                <a:cubicBezTo>
                  <a:pt x="7370" y="5038"/>
                  <a:pt x="7364" y="5031"/>
                  <a:pt x="7351" y="5025"/>
                </a:cubicBezTo>
                <a:lnTo>
                  <a:pt x="7123" y="4996"/>
                </a:lnTo>
                <a:cubicBezTo>
                  <a:pt x="7133" y="5086"/>
                  <a:pt x="7139" y="5168"/>
                  <a:pt x="7142" y="5243"/>
                </a:cubicBezTo>
                <a:lnTo>
                  <a:pt x="7142" y="5256"/>
                </a:lnTo>
                <a:lnTo>
                  <a:pt x="6934" y="5256"/>
                </a:lnTo>
                <a:cubicBezTo>
                  <a:pt x="6868" y="5254"/>
                  <a:pt x="6786" y="5248"/>
                  <a:pt x="6688" y="5237"/>
                </a:cubicBezTo>
                <a:lnTo>
                  <a:pt x="6688" y="5423"/>
                </a:lnTo>
                <a:cubicBezTo>
                  <a:pt x="6790" y="5414"/>
                  <a:pt x="6872" y="5408"/>
                  <a:pt x="6934" y="5406"/>
                </a:cubicBezTo>
                <a:lnTo>
                  <a:pt x="7142" y="5406"/>
                </a:lnTo>
                <a:lnTo>
                  <a:pt x="7142" y="5730"/>
                </a:lnTo>
                <a:lnTo>
                  <a:pt x="6559" y="5730"/>
                </a:lnTo>
                <a:cubicBezTo>
                  <a:pt x="6565" y="5564"/>
                  <a:pt x="6569" y="5421"/>
                  <a:pt x="6571" y="5300"/>
                </a:cubicBezTo>
                <a:lnTo>
                  <a:pt x="6571" y="4956"/>
                </a:lnTo>
                <a:lnTo>
                  <a:pt x="8257" y="4956"/>
                </a:lnTo>
                <a:cubicBezTo>
                  <a:pt x="8329" y="4958"/>
                  <a:pt x="8415" y="4964"/>
                  <a:pt x="8516" y="4974"/>
                </a:cubicBezTo>
                <a:cubicBezTo>
                  <a:pt x="8505" y="4876"/>
                  <a:pt x="8499" y="4792"/>
                  <a:pt x="8497" y="4722"/>
                </a:cubicBezTo>
                <a:lnTo>
                  <a:pt x="8497" y="4575"/>
                </a:lnTo>
                <a:cubicBezTo>
                  <a:pt x="8499" y="4501"/>
                  <a:pt x="8505" y="4416"/>
                  <a:pt x="8516" y="4320"/>
                </a:cubicBezTo>
                <a:cubicBezTo>
                  <a:pt x="8408" y="4330"/>
                  <a:pt x="8317" y="4336"/>
                  <a:pt x="8245" y="4338"/>
                </a:cubicBezTo>
                <a:lnTo>
                  <a:pt x="6661" y="4338"/>
                </a:lnTo>
                <a:cubicBezTo>
                  <a:pt x="6585" y="4336"/>
                  <a:pt x="6493" y="4330"/>
                  <a:pt x="6385" y="4320"/>
                </a:cubicBezTo>
                <a:close/>
                <a:moveTo>
                  <a:pt x="5578" y="0"/>
                </a:moveTo>
                <a:lnTo>
                  <a:pt x="14616" y="0"/>
                </a:lnTo>
                <a:lnTo>
                  <a:pt x="14616" y="10839"/>
                </a:lnTo>
                <a:lnTo>
                  <a:pt x="5578" y="10839"/>
                </a:lnTo>
                <a:cubicBezTo>
                  <a:pt x="3701" y="9196"/>
                  <a:pt x="8428" y="3583"/>
                  <a:pt x="5578" y="0"/>
                </a:cubicBezTo>
                <a:close/>
                <a:moveTo>
                  <a:pt x="5019" y="5275"/>
                </a:moveTo>
                <a:cubicBezTo>
                  <a:pt x="4860" y="5275"/>
                  <a:pt x="4740" y="5329"/>
                  <a:pt x="4659" y="5437"/>
                </a:cubicBezTo>
                <a:cubicBezTo>
                  <a:pt x="4578" y="5544"/>
                  <a:pt x="4537" y="5698"/>
                  <a:pt x="4537" y="5900"/>
                </a:cubicBezTo>
                <a:cubicBezTo>
                  <a:pt x="4537" y="6098"/>
                  <a:pt x="4577" y="6249"/>
                  <a:pt x="4656" y="6354"/>
                </a:cubicBezTo>
                <a:cubicBezTo>
                  <a:pt x="4736" y="6458"/>
                  <a:pt x="4853" y="6510"/>
                  <a:pt x="5007" y="6510"/>
                </a:cubicBezTo>
                <a:cubicBezTo>
                  <a:pt x="5166" y="6510"/>
                  <a:pt x="5288" y="6457"/>
                  <a:pt x="5371" y="6349"/>
                </a:cubicBezTo>
                <a:cubicBezTo>
                  <a:pt x="5455" y="6242"/>
                  <a:pt x="5497" y="6088"/>
                  <a:pt x="5497" y="5888"/>
                </a:cubicBezTo>
                <a:cubicBezTo>
                  <a:pt x="5497" y="5691"/>
                  <a:pt x="5456" y="5539"/>
                  <a:pt x="5374" y="5434"/>
                </a:cubicBezTo>
                <a:cubicBezTo>
                  <a:pt x="5291" y="5328"/>
                  <a:pt x="5173" y="5275"/>
                  <a:pt x="5019" y="5275"/>
                </a:cubicBezTo>
                <a:close/>
                <a:moveTo>
                  <a:pt x="3344" y="5275"/>
                </a:moveTo>
                <a:cubicBezTo>
                  <a:pt x="3172" y="5275"/>
                  <a:pt x="3040" y="5329"/>
                  <a:pt x="2951" y="5435"/>
                </a:cubicBezTo>
                <a:cubicBezTo>
                  <a:pt x="2862" y="5542"/>
                  <a:pt x="2817" y="5695"/>
                  <a:pt x="2817" y="5895"/>
                </a:cubicBezTo>
                <a:cubicBezTo>
                  <a:pt x="2817" y="6092"/>
                  <a:pt x="2861" y="6245"/>
                  <a:pt x="2950" y="6354"/>
                </a:cubicBezTo>
                <a:cubicBezTo>
                  <a:pt x="3038" y="6463"/>
                  <a:pt x="3164" y="6518"/>
                  <a:pt x="3327" y="6518"/>
                </a:cubicBezTo>
                <a:cubicBezTo>
                  <a:pt x="3503" y="6518"/>
                  <a:pt x="3635" y="6465"/>
                  <a:pt x="3724" y="6359"/>
                </a:cubicBezTo>
                <a:cubicBezTo>
                  <a:pt x="3813" y="6254"/>
                  <a:pt x="3857" y="6099"/>
                  <a:pt x="3857" y="5895"/>
                </a:cubicBezTo>
                <a:cubicBezTo>
                  <a:pt x="3857" y="5690"/>
                  <a:pt x="3814" y="5535"/>
                  <a:pt x="3728" y="5431"/>
                </a:cubicBezTo>
                <a:cubicBezTo>
                  <a:pt x="3642" y="5327"/>
                  <a:pt x="3514" y="5275"/>
                  <a:pt x="3344" y="5275"/>
                </a:cubicBezTo>
                <a:close/>
                <a:moveTo>
                  <a:pt x="4978" y="5122"/>
                </a:moveTo>
                <a:cubicBezTo>
                  <a:pt x="5217" y="5122"/>
                  <a:pt x="5388" y="5222"/>
                  <a:pt x="5491" y="5422"/>
                </a:cubicBezTo>
                <a:lnTo>
                  <a:pt x="5497" y="5422"/>
                </a:lnTo>
                <a:cubicBezTo>
                  <a:pt x="5498" y="5358"/>
                  <a:pt x="5503" y="5267"/>
                  <a:pt x="5513" y="5151"/>
                </a:cubicBezTo>
                <a:lnTo>
                  <a:pt x="5688" y="5151"/>
                </a:lnTo>
                <a:cubicBezTo>
                  <a:pt x="5683" y="5251"/>
                  <a:pt x="5680" y="5364"/>
                  <a:pt x="5680" y="5492"/>
                </a:cubicBezTo>
                <a:lnTo>
                  <a:pt x="5680" y="6601"/>
                </a:lnTo>
                <a:cubicBezTo>
                  <a:pt x="5680" y="6773"/>
                  <a:pt x="5623" y="6919"/>
                  <a:pt x="5510" y="7040"/>
                </a:cubicBezTo>
                <a:cubicBezTo>
                  <a:pt x="5396" y="7160"/>
                  <a:pt x="5229" y="7221"/>
                  <a:pt x="5009" y="7221"/>
                </a:cubicBezTo>
                <a:cubicBezTo>
                  <a:pt x="4668" y="7221"/>
                  <a:pt x="4465" y="7097"/>
                  <a:pt x="4401" y="6849"/>
                </a:cubicBezTo>
                <a:lnTo>
                  <a:pt x="4585" y="6815"/>
                </a:lnTo>
                <a:cubicBezTo>
                  <a:pt x="4633" y="6980"/>
                  <a:pt x="4775" y="7063"/>
                  <a:pt x="5012" y="7063"/>
                </a:cubicBezTo>
                <a:cubicBezTo>
                  <a:pt x="5333" y="7063"/>
                  <a:pt x="5494" y="6912"/>
                  <a:pt x="5494" y="6611"/>
                </a:cubicBezTo>
                <a:lnTo>
                  <a:pt x="5494" y="6483"/>
                </a:lnTo>
                <a:cubicBezTo>
                  <a:pt x="5494" y="6460"/>
                  <a:pt x="5494" y="6439"/>
                  <a:pt x="5494" y="6418"/>
                </a:cubicBezTo>
                <a:cubicBezTo>
                  <a:pt x="5495" y="6398"/>
                  <a:pt x="5496" y="6376"/>
                  <a:pt x="5497" y="6354"/>
                </a:cubicBezTo>
                <a:lnTo>
                  <a:pt x="5491" y="6354"/>
                </a:lnTo>
                <a:cubicBezTo>
                  <a:pt x="5434" y="6460"/>
                  <a:pt x="5362" y="6538"/>
                  <a:pt x="5275" y="6589"/>
                </a:cubicBezTo>
                <a:cubicBezTo>
                  <a:pt x="5187" y="6639"/>
                  <a:pt x="5079" y="6664"/>
                  <a:pt x="4950" y="6664"/>
                </a:cubicBezTo>
                <a:cubicBezTo>
                  <a:pt x="4758" y="6664"/>
                  <a:pt x="4609" y="6597"/>
                  <a:pt x="4503" y="6461"/>
                </a:cubicBezTo>
                <a:cubicBezTo>
                  <a:pt x="4397" y="6326"/>
                  <a:pt x="4344" y="6139"/>
                  <a:pt x="4344" y="5900"/>
                </a:cubicBezTo>
                <a:cubicBezTo>
                  <a:pt x="4344" y="5656"/>
                  <a:pt x="4399" y="5466"/>
                  <a:pt x="4509" y="5328"/>
                </a:cubicBezTo>
                <a:cubicBezTo>
                  <a:pt x="4620" y="5191"/>
                  <a:pt x="4776" y="5122"/>
                  <a:pt x="4978" y="5122"/>
                </a:cubicBezTo>
                <a:close/>
                <a:moveTo>
                  <a:pt x="3339" y="5122"/>
                </a:moveTo>
                <a:cubicBezTo>
                  <a:pt x="3571" y="5122"/>
                  <a:pt x="3748" y="5188"/>
                  <a:pt x="3870" y="5320"/>
                </a:cubicBezTo>
                <a:cubicBezTo>
                  <a:pt x="3991" y="5452"/>
                  <a:pt x="4052" y="5644"/>
                  <a:pt x="4052" y="5895"/>
                </a:cubicBezTo>
                <a:cubicBezTo>
                  <a:pt x="4052" y="6137"/>
                  <a:pt x="3989" y="6327"/>
                  <a:pt x="3862" y="6465"/>
                </a:cubicBezTo>
                <a:cubicBezTo>
                  <a:pt x="3736" y="6603"/>
                  <a:pt x="3558" y="6671"/>
                  <a:pt x="3330" y="6671"/>
                </a:cubicBezTo>
                <a:cubicBezTo>
                  <a:pt x="3110" y="6671"/>
                  <a:pt x="2937" y="6602"/>
                  <a:pt x="2811" y="6463"/>
                </a:cubicBezTo>
                <a:cubicBezTo>
                  <a:pt x="2685" y="6324"/>
                  <a:pt x="2622" y="6134"/>
                  <a:pt x="2622" y="5895"/>
                </a:cubicBezTo>
                <a:cubicBezTo>
                  <a:pt x="2622" y="5652"/>
                  <a:pt x="2685" y="5462"/>
                  <a:pt x="2811" y="5326"/>
                </a:cubicBezTo>
                <a:cubicBezTo>
                  <a:pt x="2937" y="5190"/>
                  <a:pt x="3113" y="5122"/>
                  <a:pt x="3339" y="5122"/>
                </a:cubicBezTo>
                <a:close/>
                <a:moveTo>
                  <a:pt x="0" y="4578"/>
                </a:moveTo>
                <a:lnTo>
                  <a:pt x="212" y="4578"/>
                </a:lnTo>
                <a:lnTo>
                  <a:pt x="781" y="6144"/>
                </a:lnTo>
                <a:cubicBezTo>
                  <a:pt x="833" y="6295"/>
                  <a:pt x="870" y="6407"/>
                  <a:pt x="889" y="6481"/>
                </a:cubicBezTo>
                <a:cubicBezTo>
                  <a:pt x="906" y="6425"/>
                  <a:pt x="923" y="6370"/>
                  <a:pt x="940" y="6314"/>
                </a:cubicBezTo>
                <a:cubicBezTo>
                  <a:pt x="957" y="6258"/>
                  <a:pt x="975" y="6203"/>
                  <a:pt x="995" y="6147"/>
                </a:cubicBezTo>
                <a:lnTo>
                  <a:pt x="1563" y="4578"/>
                </a:lnTo>
                <a:lnTo>
                  <a:pt x="1774" y="4578"/>
                </a:lnTo>
                <a:lnTo>
                  <a:pt x="1000" y="6642"/>
                </a:lnTo>
                <a:lnTo>
                  <a:pt x="775" y="6642"/>
                </a:lnTo>
                <a:lnTo>
                  <a:pt x="0" y="4578"/>
                </a:lnTo>
                <a:close/>
                <a:moveTo>
                  <a:pt x="2048" y="4512"/>
                </a:moveTo>
                <a:lnTo>
                  <a:pt x="2234" y="4512"/>
                </a:lnTo>
                <a:lnTo>
                  <a:pt x="2234" y="6642"/>
                </a:lnTo>
                <a:lnTo>
                  <a:pt x="2048" y="6642"/>
                </a:lnTo>
                <a:lnTo>
                  <a:pt x="2048" y="4512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-113665" y="-3470275"/>
            <a:ext cx="12228195" cy="34296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57" h="5401">
                <a:moveTo>
                  <a:pt x="10243" y="5102"/>
                </a:moveTo>
                <a:cubicBezTo>
                  <a:pt x="10247" y="5102"/>
                  <a:pt x="10250" y="5104"/>
                  <a:pt x="10253" y="5109"/>
                </a:cubicBezTo>
                <a:cubicBezTo>
                  <a:pt x="10256" y="5114"/>
                  <a:pt x="10258" y="5120"/>
                  <a:pt x="10260" y="5127"/>
                </a:cubicBezTo>
                <a:cubicBezTo>
                  <a:pt x="10263" y="5135"/>
                  <a:pt x="10265" y="5143"/>
                  <a:pt x="10267" y="5152"/>
                </a:cubicBezTo>
                <a:cubicBezTo>
                  <a:pt x="10269" y="5161"/>
                  <a:pt x="10272" y="5170"/>
                  <a:pt x="10274" y="5179"/>
                </a:cubicBezTo>
                <a:lnTo>
                  <a:pt x="10280" y="5200"/>
                </a:lnTo>
                <a:cubicBezTo>
                  <a:pt x="10295" y="5258"/>
                  <a:pt x="10311" y="5318"/>
                  <a:pt x="10328" y="5379"/>
                </a:cubicBezTo>
                <a:lnTo>
                  <a:pt x="10335" y="5401"/>
                </a:lnTo>
                <a:lnTo>
                  <a:pt x="10145" y="5401"/>
                </a:lnTo>
                <a:lnTo>
                  <a:pt x="10147" y="5395"/>
                </a:lnTo>
                <a:cubicBezTo>
                  <a:pt x="10154" y="5368"/>
                  <a:pt x="10162" y="5343"/>
                  <a:pt x="10168" y="5320"/>
                </a:cubicBezTo>
                <a:cubicBezTo>
                  <a:pt x="10177" y="5290"/>
                  <a:pt x="10183" y="5266"/>
                  <a:pt x="10188" y="5250"/>
                </a:cubicBezTo>
                <a:cubicBezTo>
                  <a:pt x="10189" y="5246"/>
                  <a:pt x="10192" y="5235"/>
                  <a:pt x="10197" y="5219"/>
                </a:cubicBezTo>
                <a:cubicBezTo>
                  <a:pt x="10201" y="5203"/>
                  <a:pt x="10207" y="5186"/>
                  <a:pt x="10212" y="5169"/>
                </a:cubicBezTo>
                <a:cubicBezTo>
                  <a:pt x="10218" y="5152"/>
                  <a:pt x="10223" y="5136"/>
                  <a:pt x="10229" y="5123"/>
                </a:cubicBezTo>
                <a:cubicBezTo>
                  <a:pt x="10235" y="5109"/>
                  <a:pt x="10239" y="5102"/>
                  <a:pt x="10243" y="5102"/>
                </a:cubicBezTo>
                <a:close/>
                <a:moveTo>
                  <a:pt x="9346" y="4987"/>
                </a:moveTo>
                <a:cubicBezTo>
                  <a:pt x="9369" y="4987"/>
                  <a:pt x="9387" y="4993"/>
                  <a:pt x="9399" y="5006"/>
                </a:cubicBezTo>
                <a:cubicBezTo>
                  <a:pt x="9412" y="5019"/>
                  <a:pt x="9422" y="5034"/>
                  <a:pt x="9428" y="5053"/>
                </a:cubicBezTo>
                <a:cubicBezTo>
                  <a:pt x="9434" y="5072"/>
                  <a:pt x="9438" y="5092"/>
                  <a:pt x="9439" y="5113"/>
                </a:cubicBezTo>
                <a:cubicBezTo>
                  <a:pt x="9441" y="5134"/>
                  <a:pt x="9441" y="5152"/>
                  <a:pt x="9441" y="5168"/>
                </a:cubicBezTo>
                <a:cubicBezTo>
                  <a:pt x="9441" y="5188"/>
                  <a:pt x="9441" y="5208"/>
                  <a:pt x="9440" y="5227"/>
                </a:cubicBezTo>
                <a:cubicBezTo>
                  <a:pt x="9439" y="5246"/>
                  <a:pt x="9437" y="5264"/>
                  <a:pt x="9436" y="5281"/>
                </a:cubicBezTo>
                <a:cubicBezTo>
                  <a:pt x="9434" y="5298"/>
                  <a:pt x="9432" y="5313"/>
                  <a:pt x="9429" y="5327"/>
                </a:cubicBezTo>
                <a:cubicBezTo>
                  <a:pt x="9427" y="5341"/>
                  <a:pt x="9425" y="5352"/>
                  <a:pt x="9422" y="5360"/>
                </a:cubicBezTo>
                <a:cubicBezTo>
                  <a:pt x="9404" y="5363"/>
                  <a:pt x="9376" y="5369"/>
                  <a:pt x="9339" y="5376"/>
                </a:cubicBezTo>
                <a:cubicBezTo>
                  <a:pt x="9302" y="5383"/>
                  <a:pt x="9262" y="5390"/>
                  <a:pt x="9218" y="5397"/>
                </a:cubicBezTo>
                <a:lnTo>
                  <a:pt x="9191" y="5401"/>
                </a:lnTo>
                <a:lnTo>
                  <a:pt x="8877" y="5401"/>
                </a:lnTo>
                <a:lnTo>
                  <a:pt x="8882" y="5390"/>
                </a:lnTo>
                <a:cubicBezTo>
                  <a:pt x="8884" y="5386"/>
                  <a:pt x="8886" y="5383"/>
                  <a:pt x="8888" y="5379"/>
                </a:cubicBezTo>
                <a:cubicBezTo>
                  <a:pt x="8893" y="5372"/>
                  <a:pt x="8897" y="5365"/>
                  <a:pt x="8901" y="5359"/>
                </a:cubicBezTo>
                <a:cubicBezTo>
                  <a:pt x="8905" y="5353"/>
                  <a:pt x="8908" y="5348"/>
                  <a:pt x="8911" y="5345"/>
                </a:cubicBezTo>
                <a:cubicBezTo>
                  <a:pt x="8927" y="5322"/>
                  <a:pt x="8945" y="5298"/>
                  <a:pt x="8965" y="5271"/>
                </a:cubicBezTo>
                <a:cubicBezTo>
                  <a:pt x="8985" y="5245"/>
                  <a:pt x="9006" y="5218"/>
                  <a:pt x="9029" y="5192"/>
                </a:cubicBezTo>
                <a:cubicBezTo>
                  <a:pt x="9052" y="5166"/>
                  <a:pt x="9076" y="5140"/>
                  <a:pt x="9101" y="5115"/>
                </a:cubicBezTo>
                <a:cubicBezTo>
                  <a:pt x="9127" y="5090"/>
                  <a:pt x="9153" y="5068"/>
                  <a:pt x="9180" y="5049"/>
                </a:cubicBezTo>
                <a:cubicBezTo>
                  <a:pt x="9206" y="5031"/>
                  <a:pt x="9234" y="5015"/>
                  <a:pt x="9262" y="5004"/>
                </a:cubicBezTo>
                <a:cubicBezTo>
                  <a:pt x="9289" y="4992"/>
                  <a:pt x="9317" y="4987"/>
                  <a:pt x="9346" y="4987"/>
                </a:cubicBezTo>
                <a:close/>
                <a:moveTo>
                  <a:pt x="0" y="0"/>
                </a:moveTo>
                <a:lnTo>
                  <a:pt x="19257" y="0"/>
                </a:lnTo>
                <a:lnTo>
                  <a:pt x="19257" y="5401"/>
                </a:lnTo>
                <a:lnTo>
                  <a:pt x="13544" y="5401"/>
                </a:lnTo>
                <a:lnTo>
                  <a:pt x="13540" y="5398"/>
                </a:lnTo>
                <a:cubicBezTo>
                  <a:pt x="13537" y="5395"/>
                  <a:pt x="13534" y="5392"/>
                  <a:pt x="13530" y="5390"/>
                </a:cubicBezTo>
                <a:cubicBezTo>
                  <a:pt x="13503" y="5368"/>
                  <a:pt x="13471" y="5352"/>
                  <a:pt x="13436" y="5341"/>
                </a:cubicBezTo>
                <a:cubicBezTo>
                  <a:pt x="13400" y="5330"/>
                  <a:pt x="13363" y="5325"/>
                  <a:pt x="13324" y="5325"/>
                </a:cubicBezTo>
                <a:cubicBezTo>
                  <a:pt x="13308" y="5325"/>
                  <a:pt x="13289" y="5325"/>
                  <a:pt x="13268" y="5326"/>
                </a:cubicBezTo>
                <a:cubicBezTo>
                  <a:pt x="13247" y="5327"/>
                  <a:pt x="13226" y="5328"/>
                  <a:pt x="13203" y="5329"/>
                </a:cubicBezTo>
                <a:cubicBezTo>
                  <a:pt x="13181" y="5330"/>
                  <a:pt x="13160" y="5331"/>
                  <a:pt x="13138" y="5332"/>
                </a:cubicBezTo>
                <a:cubicBezTo>
                  <a:pt x="13117" y="5332"/>
                  <a:pt x="13098" y="5333"/>
                  <a:pt x="13081" y="5333"/>
                </a:cubicBezTo>
                <a:cubicBezTo>
                  <a:pt x="13052" y="5333"/>
                  <a:pt x="13028" y="5326"/>
                  <a:pt x="13008" y="5313"/>
                </a:cubicBezTo>
                <a:cubicBezTo>
                  <a:pt x="12988" y="5300"/>
                  <a:pt x="12978" y="5282"/>
                  <a:pt x="12978" y="5258"/>
                </a:cubicBezTo>
                <a:cubicBezTo>
                  <a:pt x="12978" y="5243"/>
                  <a:pt x="12982" y="5226"/>
                  <a:pt x="12990" y="5209"/>
                </a:cubicBezTo>
                <a:cubicBezTo>
                  <a:pt x="12998" y="5191"/>
                  <a:pt x="13010" y="5174"/>
                  <a:pt x="13027" y="5156"/>
                </a:cubicBezTo>
                <a:cubicBezTo>
                  <a:pt x="13059" y="5123"/>
                  <a:pt x="13095" y="5089"/>
                  <a:pt x="13135" y="5054"/>
                </a:cubicBezTo>
                <a:cubicBezTo>
                  <a:pt x="13175" y="5019"/>
                  <a:pt x="13218" y="4987"/>
                  <a:pt x="13263" y="4959"/>
                </a:cubicBezTo>
                <a:cubicBezTo>
                  <a:pt x="13309" y="4930"/>
                  <a:pt x="13355" y="4907"/>
                  <a:pt x="13403" y="4889"/>
                </a:cubicBezTo>
                <a:cubicBezTo>
                  <a:pt x="13451" y="4870"/>
                  <a:pt x="13498" y="4861"/>
                  <a:pt x="13544" y="4861"/>
                </a:cubicBezTo>
                <a:cubicBezTo>
                  <a:pt x="13560" y="4861"/>
                  <a:pt x="13574" y="4863"/>
                  <a:pt x="13587" y="4867"/>
                </a:cubicBezTo>
                <a:cubicBezTo>
                  <a:pt x="13601" y="4871"/>
                  <a:pt x="13614" y="4875"/>
                  <a:pt x="13627" y="4880"/>
                </a:cubicBezTo>
                <a:cubicBezTo>
                  <a:pt x="13640" y="4885"/>
                  <a:pt x="13653" y="4889"/>
                  <a:pt x="13668" y="4893"/>
                </a:cubicBezTo>
                <a:cubicBezTo>
                  <a:pt x="13682" y="4897"/>
                  <a:pt x="13697" y="4898"/>
                  <a:pt x="13714" y="4898"/>
                </a:cubicBezTo>
                <a:cubicBezTo>
                  <a:pt x="13720" y="4898"/>
                  <a:pt x="13726" y="4897"/>
                  <a:pt x="13732" y="4895"/>
                </a:cubicBezTo>
                <a:cubicBezTo>
                  <a:pt x="13738" y="4892"/>
                  <a:pt x="13744" y="4888"/>
                  <a:pt x="13749" y="4882"/>
                </a:cubicBezTo>
                <a:cubicBezTo>
                  <a:pt x="13754" y="4876"/>
                  <a:pt x="13758" y="4868"/>
                  <a:pt x="13761" y="4859"/>
                </a:cubicBezTo>
                <a:cubicBezTo>
                  <a:pt x="13764" y="4850"/>
                  <a:pt x="13766" y="4838"/>
                  <a:pt x="13766" y="4824"/>
                </a:cubicBezTo>
                <a:cubicBezTo>
                  <a:pt x="13766" y="4801"/>
                  <a:pt x="13761" y="4780"/>
                  <a:pt x="13751" y="4761"/>
                </a:cubicBezTo>
                <a:cubicBezTo>
                  <a:pt x="13741" y="4743"/>
                  <a:pt x="13727" y="4727"/>
                  <a:pt x="13710" y="4715"/>
                </a:cubicBezTo>
                <a:cubicBezTo>
                  <a:pt x="13693" y="4702"/>
                  <a:pt x="13673" y="4693"/>
                  <a:pt x="13650" y="4686"/>
                </a:cubicBezTo>
                <a:cubicBezTo>
                  <a:pt x="13628" y="4680"/>
                  <a:pt x="13604" y="4676"/>
                  <a:pt x="13579" y="4676"/>
                </a:cubicBezTo>
                <a:cubicBezTo>
                  <a:pt x="13537" y="4676"/>
                  <a:pt x="13495" y="4681"/>
                  <a:pt x="13452" y="4690"/>
                </a:cubicBezTo>
                <a:cubicBezTo>
                  <a:pt x="13409" y="4699"/>
                  <a:pt x="13367" y="4713"/>
                  <a:pt x="13326" y="4733"/>
                </a:cubicBezTo>
                <a:cubicBezTo>
                  <a:pt x="13296" y="4748"/>
                  <a:pt x="13265" y="4765"/>
                  <a:pt x="13231" y="4785"/>
                </a:cubicBezTo>
                <a:cubicBezTo>
                  <a:pt x="13197" y="4806"/>
                  <a:pt x="13162" y="4829"/>
                  <a:pt x="13127" y="4854"/>
                </a:cubicBezTo>
                <a:cubicBezTo>
                  <a:pt x="13091" y="4879"/>
                  <a:pt x="13057" y="4906"/>
                  <a:pt x="13023" y="4935"/>
                </a:cubicBezTo>
                <a:cubicBezTo>
                  <a:pt x="12990" y="4964"/>
                  <a:pt x="12959" y="4993"/>
                  <a:pt x="12931" y="5024"/>
                </a:cubicBezTo>
                <a:cubicBezTo>
                  <a:pt x="12902" y="5055"/>
                  <a:pt x="12878" y="5086"/>
                  <a:pt x="12858" y="5118"/>
                </a:cubicBezTo>
                <a:cubicBezTo>
                  <a:pt x="12837" y="5150"/>
                  <a:pt x="12823" y="5182"/>
                  <a:pt x="12814" y="5213"/>
                </a:cubicBezTo>
                <a:cubicBezTo>
                  <a:pt x="12811" y="5226"/>
                  <a:pt x="12808" y="5239"/>
                  <a:pt x="12806" y="5252"/>
                </a:cubicBezTo>
                <a:cubicBezTo>
                  <a:pt x="12804" y="5266"/>
                  <a:pt x="12803" y="5280"/>
                  <a:pt x="12803" y="5295"/>
                </a:cubicBezTo>
                <a:cubicBezTo>
                  <a:pt x="12803" y="5309"/>
                  <a:pt x="12804" y="5322"/>
                  <a:pt x="12807" y="5333"/>
                </a:cubicBezTo>
                <a:cubicBezTo>
                  <a:pt x="12811" y="5345"/>
                  <a:pt x="12814" y="5356"/>
                  <a:pt x="12818" y="5364"/>
                </a:cubicBezTo>
                <a:cubicBezTo>
                  <a:pt x="12822" y="5374"/>
                  <a:pt x="12827" y="5384"/>
                  <a:pt x="12832" y="5393"/>
                </a:cubicBezTo>
                <a:lnTo>
                  <a:pt x="12838" y="5401"/>
                </a:lnTo>
                <a:lnTo>
                  <a:pt x="12091" y="5401"/>
                </a:lnTo>
                <a:lnTo>
                  <a:pt x="12101" y="5392"/>
                </a:lnTo>
                <a:cubicBezTo>
                  <a:pt x="12147" y="5349"/>
                  <a:pt x="12191" y="5305"/>
                  <a:pt x="12235" y="5260"/>
                </a:cubicBezTo>
                <a:cubicBezTo>
                  <a:pt x="12278" y="5215"/>
                  <a:pt x="12320" y="5169"/>
                  <a:pt x="12360" y="5120"/>
                </a:cubicBezTo>
                <a:cubicBezTo>
                  <a:pt x="12400" y="5072"/>
                  <a:pt x="12438" y="5021"/>
                  <a:pt x="12473" y="4969"/>
                </a:cubicBezTo>
                <a:cubicBezTo>
                  <a:pt x="12474" y="4961"/>
                  <a:pt x="12475" y="4952"/>
                  <a:pt x="12475" y="4942"/>
                </a:cubicBezTo>
                <a:cubicBezTo>
                  <a:pt x="12475" y="4929"/>
                  <a:pt x="12474" y="4915"/>
                  <a:pt x="12471" y="4901"/>
                </a:cubicBezTo>
                <a:cubicBezTo>
                  <a:pt x="12468" y="4886"/>
                  <a:pt x="12463" y="4873"/>
                  <a:pt x="12457" y="4860"/>
                </a:cubicBezTo>
                <a:cubicBezTo>
                  <a:pt x="12450" y="4848"/>
                  <a:pt x="12442" y="4838"/>
                  <a:pt x="12433" y="4830"/>
                </a:cubicBezTo>
                <a:cubicBezTo>
                  <a:pt x="12423" y="4822"/>
                  <a:pt x="12412" y="4818"/>
                  <a:pt x="12399" y="4818"/>
                </a:cubicBezTo>
                <a:cubicBezTo>
                  <a:pt x="12380" y="4818"/>
                  <a:pt x="12364" y="4824"/>
                  <a:pt x="12350" y="4836"/>
                </a:cubicBezTo>
                <a:cubicBezTo>
                  <a:pt x="12336" y="4848"/>
                  <a:pt x="12324" y="4862"/>
                  <a:pt x="12314" y="4878"/>
                </a:cubicBezTo>
                <a:cubicBezTo>
                  <a:pt x="12303" y="4894"/>
                  <a:pt x="12294" y="4910"/>
                  <a:pt x="12287" y="4927"/>
                </a:cubicBezTo>
                <a:cubicBezTo>
                  <a:pt x="12279" y="4943"/>
                  <a:pt x="12272" y="4955"/>
                  <a:pt x="12265" y="4964"/>
                </a:cubicBezTo>
                <a:cubicBezTo>
                  <a:pt x="12222" y="5018"/>
                  <a:pt x="12178" y="5070"/>
                  <a:pt x="12131" y="5122"/>
                </a:cubicBezTo>
                <a:cubicBezTo>
                  <a:pt x="12085" y="5174"/>
                  <a:pt x="12039" y="5223"/>
                  <a:pt x="11992" y="5272"/>
                </a:cubicBezTo>
                <a:cubicBezTo>
                  <a:pt x="11962" y="5302"/>
                  <a:pt x="11932" y="5331"/>
                  <a:pt x="11904" y="5359"/>
                </a:cubicBezTo>
                <a:cubicBezTo>
                  <a:pt x="11889" y="5373"/>
                  <a:pt x="11875" y="5386"/>
                  <a:pt x="11860" y="5399"/>
                </a:cubicBezTo>
                <a:lnTo>
                  <a:pt x="11857" y="5401"/>
                </a:lnTo>
                <a:lnTo>
                  <a:pt x="11662" y="5401"/>
                </a:lnTo>
                <a:lnTo>
                  <a:pt x="11669" y="5380"/>
                </a:lnTo>
                <a:cubicBezTo>
                  <a:pt x="11681" y="5341"/>
                  <a:pt x="11694" y="5303"/>
                  <a:pt x="11706" y="5265"/>
                </a:cubicBezTo>
                <a:cubicBezTo>
                  <a:pt x="11723" y="5216"/>
                  <a:pt x="11737" y="5166"/>
                  <a:pt x="11749" y="5116"/>
                </a:cubicBezTo>
                <a:cubicBezTo>
                  <a:pt x="11753" y="5099"/>
                  <a:pt x="11756" y="5083"/>
                  <a:pt x="11759" y="5069"/>
                </a:cubicBezTo>
                <a:cubicBezTo>
                  <a:pt x="11762" y="5055"/>
                  <a:pt x="11765" y="5041"/>
                  <a:pt x="11767" y="5028"/>
                </a:cubicBezTo>
                <a:cubicBezTo>
                  <a:pt x="11769" y="5015"/>
                  <a:pt x="11771" y="5002"/>
                  <a:pt x="11772" y="4989"/>
                </a:cubicBezTo>
                <a:cubicBezTo>
                  <a:pt x="11773" y="4976"/>
                  <a:pt x="11773" y="4963"/>
                  <a:pt x="11773" y="4948"/>
                </a:cubicBezTo>
                <a:cubicBezTo>
                  <a:pt x="11773" y="4932"/>
                  <a:pt x="11772" y="4918"/>
                  <a:pt x="11770" y="4906"/>
                </a:cubicBezTo>
                <a:cubicBezTo>
                  <a:pt x="11768" y="4894"/>
                  <a:pt x="11764" y="4884"/>
                  <a:pt x="11758" y="4877"/>
                </a:cubicBezTo>
                <a:cubicBezTo>
                  <a:pt x="11753" y="4869"/>
                  <a:pt x="11745" y="4864"/>
                  <a:pt x="11734" y="4860"/>
                </a:cubicBezTo>
                <a:cubicBezTo>
                  <a:pt x="11724" y="4857"/>
                  <a:pt x="11711" y="4855"/>
                  <a:pt x="11694" y="4855"/>
                </a:cubicBezTo>
                <a:cubicBezTo>
                  <a:pt x="11647" y="4855"/>
                  <a:pt x="11618" y="4878"/>
                  <a:pt x="11606" y="4923"/>
                </a:cubicBezTo>
                <a:lnTo>
                  <a:pt x="11488" y="5401"/>
                </a:lnTo>
                <a:lnTo>
                  <a:pt x="11142" y="5401"/>
                </a:lnTo>
                <a:lnTo>
                  <a:pt x="11145" y="5391"/>
                </a:lnTo>
                <a:cubicBezTo>
                  <a:pt x="11148" y="5381"/>
                  <a:pt x="11151" y="5370"/>
                  <a:pt x="11155" y="5358"/>
                </a:cubicBezTo>
                <a:cubicBezTo>
                  <a:pt x="11164" y="5327"/>
                  <a:pt x="11173" y="5292"/>
                  <a:pt x="11183" y="5254"/>
                </a:cubicBezTo>
                <a:cubicBezTo>
                  <a:pt x="11193" y="5216"/>
                  <a:pt x="11203" y="5177"/>
                  <a:pt x="11213" y="5136"/>
                </a:cubicBezTo>
                <a:cubicBezTo>
                  <a:pt x="11223" y="5094"/>
                  <a:pt x="11231" y="5054"/>
                  <a:pt x="11239" y="5015"/>
                </a:cubicBezTo>
                <a:cubicBezTo>
                  <a:pt x="11247" y="4976"/>
                  <a:pt x="11253" y="4940"/>
                  <a:pt x="11258" y="4905"/>
                </a:cubicBezTo>
                <a:cubicBezTo>
                  <a:pt x="11263" y="4871"/>
                  <a:pt x="11266" y="4842"/>
                  <a:pt x="11266" y="4818"/>
                </a:cubicBezTo>
                <a:cubicBezTo>
                  <a:pt x="11266" y="4779"/>
                  <a:pt x="11261" y="4748"/>
                  <a:pt x="11251" y="4725"/>
                </a:cubicBezTo>
                <a:cubicBezTo>
                  <a:pt x="11242" y="4703"/>
                  <a:pt x="11231" y="4683"/>
                  <a:pt x="11219" y="4667"/>
                </a:cubicBezTo>
                <a:cubicBezTo>
                  <a:pt x="11208" y="4662"/>
                  <a:pt x="11197" y="4658"/>
                  <a:pt x="11184" y="4656"/>
                </a:cubicBezTo>
                <a:cubicBezTo>
                  <a:pt x="11171" y="4653"/>
                  <a:pt x="11160" y="4652"/>
                  <a:pt x="11152" y="4652"/>
                </a:cubicBezTo>
                <a:cubicBezTo>
                  <a:pt x="11143" y="4652"/>
                  <a:pt x="11135" y="4655"/>
                  <a:pt x="11129" y="4662"/>
                </a:cubicBezTo>
                <a:cubicBezTo>
                  <a:pt x="11123" y="4669"/>
                  <a:pt x="11118" y="4678"/>
                  <a:pt x="11114" y="4688"/>
                </a:cubicBezTo>
                <a:cubicBezTo>
                  <a:pt x="11110" y="4699"/>
                  <a:pt x="11106" y="4711"/>
                  <a:pt x="11104" y="4724"/>
                </a:cubicBezTo>
                <a:cubicBezTo>
                  <a:pt x="11101" y="4736"/>
                  <a:pt x="11099" y="4749"/>
                  <a:pt x="11098" y="4761"/>
                </a:cubicBezTo>
                <a:cubicBezTo>
                  <a:pt x="11096" y="4773"/>
                  <a:pt x="11095" y="4783"/>
                  <a:pt x="11094" y="4793"/>
                </a:cubicBezTo>
                <a:cubicBezTo>
                  <a:pt x="11094" y="4802"/>
                  <a:pt x="11093" y="4808"/>
                  <a:pt x="11093" y="4812"/>
                </a:cubicBezTo>
                <a:cubicBezTo>
                  <a:pt x="11092" y="4835"/>
                  <a:pt x="11088" y="4861"/>
                  <a:pt x="11083" y="4892"/>
                </a:cubicBezTo>
                <a:cubicBezTo>
                  <a:pt x="11078" y="4923"/>
                  <a:pt x="11072" y="4954"/>
                  <a:pt x="11066" y="4986"/>
                </a:cubicBezTo>
                <a:cubicBezTo>
                  <a:pt x="11059" y="5018"/>
                  <a:pt x="11052" y="5050"/>
                  <a:pt x="11045" y="5081"/>
                </a:cubicBezTo>
                <a:cubicBezTo>
                  <a:pt x="11038" y="5112"/>
                  <a:pt x="11031" y="5139"/>
                  <a:pt x="11025" y="5164"/>
                </a:cubicBezTo>
                <a:cubicBezTo>
                  <a:pt x="11003" y="5251"/>
                  <a:pt x="10983" y="5327"/>
                  <a:pt x="10964" y="5394"/>
                </a:cubicBezTo>
                <a:lnTo>
                  <a:pt x="10962" y="5401"/>
                </a:lnTo>
                <a:lnTo>
                  <a:pt x="10516" y="5401"/>
                </a:lnTo>
                <a:lnTo>
                  <a:pt x="10516" y="5400"/>
                </a:lnTo>
                <a:cubicBezTo>
                  <a:pt x="10500" y="5352"/>
                  <a:pt x="10485" y="5305"/>
                  <a:pt x="10471" y="5260"/>
                </a:cubicBezTo>
                <a:cubicBezTo>
                  <a:pt x="10453" y="5200"/>
                  <a:pt x="10436" y="5147"/>
                  <a:pt x="10420" y="5099"/>
                </a:cubicBezTo>
                <a:cubicBezTo>
                  <a:pt x="10404" y="5052"/>
                  <a:pt x="10388" y="5012"/>
                  <a:pt x="10373" y="4979"/>
                </a:cubicBezTo>
                <a:cubicBezTo>
                  <a:pt x="10358" y="4947"/>
                  <a:pt x="10343" y="4925"/>
                  <a:pt x="10327" y="4914"/>
                </a:cubicBezTo>
                <a:cubicBezTo>
                  <a:pt x="10313" y="4902"/>
                  <a:pt x="10297" y="4890"/>
                  <a:pt x="10280" y="4877"/>
                </a:cubicBezTo>
                <a:cubicBezTo>
                  <a:pt x="10263" y="4865"/>
                  <a:pt x="10243" y="4859"/>
                  <a:pt x="10222" y="4859"/>
                </a:cubicBezTo>
                <a:cubicBezTo>
                  <a:pt x="10198" y="4859"/>
                  <a:pt x="10179" y="4864"/>
                  <a:pt x="10164" y="4875"/>
                </a:cubicBezTo>
                <a:cubicBezTo>
                  <a:pt x="10149" y="4885"/>
                  <a:pt x="10137" y="4898"/>
                  <a:pt x="10128" y="4913"/>
                </a:cubicBezTo>
                <a:cubicBezTo>
                  <a:pt x="10118" y="4928"/>
                  <a:pt x="10111" y="4945"/>
                  <a:pt x="10105" y="4964"/>
                </a:cubicBezTo>
                <a:cubicBezTo>
                  <a:pt x="10100" y="4982"/>
                  <a:pt x="10095" y="4999"/>
                  <a:pt x="10091" y="5016"/>
                </a:cubicBezTo>
                <a:lnTo>
                  <a:pt x="9972" y="5401"/>
                </a:lnTo>
                <a:lnTo>
                  <a:pt x="9595" y="5401"/>
                </a:lnTo>
                <a:lnTo>
                  <a:pt x="9599" y="5376"/>
                </a:lnTo>
                <a:cubicBezTo>
                  <a:pt x="9604" y="5344"/>
                  <a:pt x="9609" y="5311"/>
                  <a:pt x="9613" y="5278"/>
                </a:cubicBezTo>
                <a:cubicBezTo>
                  <a:pt x="9618" y="5234"/>
                  <a:pt x="9621" y="5191"/>
                  <a:pt x="9621" y="5149"/>
                </a:cubicBezTo>
                <a:cubicBezTo>
                  <a:pt x="9621" y="5101"/>
                  <a:pt x="9617" y="5056"/>
                  <a:pt x="9608" y="5014"/>
                </a:cubicBezTo>
                <a:cubicBezTo>
                  <a:pt x="9600" y="4971"/>
                  <a:pt x="9586" y="4934"/>
                  <a:pt x="9565" y="4902"/>
                </a:cubicBezTo>
                <a:cubicBezTo>
                  <a:pt x="9544" y="4870"/>
                  <a:pt x="9517" y="4845"/>
                  <a:pt x="9482" y="4826"/>
                </a:cubicBezTo>
                <a:cubicBezTo>
                  <a:pt x="9447" y="4808"/>
                  <a:pt x="9404" y="4798"/>
                  <a:pt x="9352" y="4798"/>
                </a:cubicBezTo>
                <a:cubicBezTo>
                  <a:pt x="9303" y="4798"/>
                  <a:pt x="9253" y="4810"/>
                  <a:pt x="9203" y="4835"/>
                </a:cubicBezTo>
                <a:cubicBezTo>
                  <a:pt x="9153" y="4859"/>
                  <a:pt x="9104" y="4891"/>
                  <a:pt x="9057" y="4931"/>
                </a:cubicBezTo>
                <a:cubicBezTo>
                  <a:pt x="9009" y="4970"/>
                  <a:pt x="8963" y="5016"/>
                  <a:pt x="8919" y="5066"/>
                </a:cubicBezTo>
                <a:cubicBezTo>
                  <a:pt x="8875" y="5117"/>
                  <a:pt x="8834" y="5169"/>
                  <a:pt x="8797" y="5221"/>
                </a:cubicBezTo>
                <a:cubicBezTo>
                  <a:pt x="8759" y="5274"/>
                  <a:pt x="8725" y="5326"/>
                  <a:pt x="8694" y="5376"/>
                </a:cubicBezTo>
                <a:cubicBezTo>
                  <a:pt x="8690" y="5382"/>
                  <a:pt x="8686" y="5388"/>
                  <a:pt x="8683" y="5394"/>
                </a:cubicBezTo>
                <a:lnTo>
                  <a:pt x="8679" y="5401"/>
                </a:lnTo>
                <a:lnTo>
                  <a:pt x="8274" y="5401"/>
                </a:lnTo>
                <a:lnTo>
                  <a:pt x="8274" y="5400"/>
                </a:lnTo>
                <a:cubicBezTo>
                  <a:pt x="8275" y="5389"/>
                  <a:pt x="8277" y="5377"/>
                  <a:pt x="8281" y="5362"/>
                </a:cubicBezTo>
                <a:cubicBezTo>
                  <a:pt x="8286" y="5342"/>
                  <a:pt x="8293" y="5321"/>
                  <a:pt x="8300" y="5297"/>
                </a:cubicBezTo>
                <a:cubicBezTo>
                  <a:pt x="8308" y="5274"/>
                  <a:pt x="8317" y="5249"/>
                  <a:pt x="8326" y="5224"/>
                </a:cubicBezTo>
                <a:cubicBezTo>
                  <a:pt x="8336" y="5198"/>
                  <a:pt x="8344" y="5173"/>
                  <a:pt x="8352" y="5149"/>
                </a:cubicBezTo>
                <a:cubicBezTo>
                  <a:pt x="8374" y="5083"/>
                  <a:pt x="8393" y="5028"/>
                  <a:pt x="8407" y="4982"/>
                </a:cubicBezTo>
                <a:cubicBezTo>
                  <a:pt x="8422" y="4936"/>
                  <a:pt x="8429" y="4904"/>
                  <a:pt x="8429" y="4884"/>
                </a:cubicBezTo>
                <a:cubicBezTo>
                  <a:pt x="8429" y="4854"/>
                  <a:pt x="8421" y="4828"/>
                  <a:pt x="8403" y="4808"/>
                </a:cubicBezTo>
                <a:cubicBezTo>
                  <a:pt x="8386" y="4788"/>
                  <a:pt x="8361" y="4778"/>
                  <a:pt x="8329" y="4778"/>
                </a:cubicBezTo>
                <a:cubicBezTo>
                  <a:pt x="8307" y="4778"/>
                  <a:pt x="8288" y="4786"/>
                  <a:pt x="8274" y="4803"/>
                </a:cubicBezTo>
                <a:cubicBezTo>
                  <a:pt x="8259" y="4820"/>
                  <a:pt x="8247" y="4843"/>
                  <a:pt x="8238" y="4869"/>
                </a:cubicBezTo>
                <a:cubicBezTo>
                  <a:pt x="8229" y="4896"/>
                  <a:pt x="8221" y="4926"/>
                  <a:pt x="8214" y="4959"/>
                </a:cubicBezTo>
                <a:cubicBezTo>
                  <a:pt x="8208" y="4992"/>
                  <a:pt x="8200" y="5024"/>
                  <a:pt x="8192" y="5055"/>
                </a:cubicBezTo>
                <a:lnTo>
                  <a:pt x="8172" y="5120"/>
                </a:lnTo>
                <a:cubicBezTo>
                  <a:pt x="8158" y="5166"/>
                  <a:pt x="8146" y="5208"/>
                  <a:pt x="8136" y="5246"/>
                </a:cubicBezTo>
                <a:cubicBezTo>
                  <a:pt x="8126" y="5284"/>
                  <a:pt x="8117" y="5317"/>
                  <a:pt x="8108" y="5345"/>
                </a:cubicBezTo>
                <a:cubicBezTo>
                  <a:pt x="8102" y="5366"/>
                  <a:pt x="8095" y="5384"/>
                  <a:pt x="8089" y="5399"/>
                </a:cubicBezTo>
                <a:lnTo>
                  <a:pt x="8088" y="5401"/>
                </a:lnTo>
                <a:lnTo>
                  <a:pt x="7411" y="5401"/>
                </a:lnTo>
                <a:lnTo>
                  <a:pt x="7550" y="4927"/>
                </a:lnTo>
                <a:cubicBezTo>
                  <a:pt x="7551" y="4922"/>
                  <a:pt x="7553" y="4915"/>
                  <a:pt x="7555" y="4906"/>
                </a:cubicBezTo>
                <a:cubicBezTo>
                  <a:pt x="7557" y="4897"/>
                  <a:pt x="7559" y="4888"/>
                  <a:pt x="7561" y="4877"/>
                </a:cubicBezTo>
                <a:cubicBezTo>
                  <a:pt x="7563" y="4867"/>
                  <a:pt x="7565" y="4856"/>
                  <a:pt x="7566" y="4845"/>
                </a:cubicBezTo>
                <a:cubicBezTo>
                  <a:pt x="7568" y="4835"/>
                  <a:pt x="7569" y="4824"/>
                  <a:pt x="7569" y="4814"/>
                </a:cubicBezTo>
                <a:cubicBezTo>
                  <a:pt x="7569" y="4802"/>
                  <a:pt x="7568" y="4791"/>
                  <a:pt x="7565" y="4781"/>
                </a:cubicBezTo>
                <a:cubicBezTo>
                  <a:pt x="7563" y="4770"/>
                  <a:pt x="7559" y="4761"/>
                  <a:pt x="7554" y="4754"/>
                </a:cubicBezTo>
                <a:cubicBezTo>
                  <a:pt x="7548" y="4746"/>
                  <a:pt x="7541" y="4740"/>
                  <a:pt x="7531" y="4735"/>
                </a:cubicBezTo>
                <a:cubicBezTo>
                  <a:pt x="7522" y="4730"/>
                  <a:pt x="7510" y="4728"/>
                  <a:pt x="7497" y="4728"/>
                </a:cubicBezTo>
                <a:lnTo>
                  <a:pt x="7481" y="4728"/>
                </a:lnTo>
                <a:cubicBezTo>
                  <a:pt x="7473" y="4728"/>
                  <a:pt x="7467" y="4729"/>
                  <a:pt x="7461" y="4731"/>
                </a:cubicBezTo>
                <a:cubicBezTo>
                  <a:pt x="7456" y="4733"/>
                  <a:pt x="7452" y="4736"/>
                  <a:pt x="7449" y="4739"/>
                </a:cubicBezTo>
                <a:cubicBezTo>
                  <a:pt x="7445" y="4742"/>
                  <a:pt x="7442" y="4746"/>
                  <a:pt x="7438" y="4750"/>
                </a:cubicBezTo>
                <a:lnTo>
                  <a:pt x="7240" y="5401"/>
                </a:lnTo>
                <a:lnTo>
                  <a:pt x="6567" y="5401"/>
                </a:lnTo>
                <a:lnTo>
                  <a:pt x="6571" y="5386"/>
                </a:lnTo>
                <a:cubicBezTo>
                  <a:pt x="6579" y="5362"/>
                  <a:pt x="6586" y="5339"/>
                  <a:pt x="6592" y="5318"/>
                </a:cubicBezTo>
                <a:cubicBezTo>
                  <a:pt x="6604" y="5276"/>
                  <a:pt x="6615" y="5241"/>
                  <a:pt x="6625" y="5211"/>
                </a:cubicBezTo>
                <a:cubicBezTo>
                  <a:pt x="6634" y="5181"/>
                  <a:pt x="6642" y="5154"/>
                  <a:pt x="6648" y="5128"/>
                </a:cubicBezTo>
                <a:cubicBezTo>
                  <a:pt x="6655" y="5103"/>
                  <a:pt x="6660" y="5077"/>
                  <a:pt x="6664" y="5051"/>
                </a:cubicBezTo>
                <a:cubicBezTo>
                  <a:pt x="6668" y="5026"/>
                  <a:pt x="6671" y="4996"/>
                  <a:pt x="6672" y="4962"/>
                </a:cubicBezTo>
                <a:cubicBezTo>
                  <a:pt x="6673" y="4954"/>
                  <a:pt x="6674" y="4947"/>
                  <a:pt x="6675" y="4942"/>
                </a:cubicBezTo>
                <a:cubicBezTo>
                  <a:pt x="6676" y="4937"/>
                  <a:pt x="6678" y="4933"/>
                  <a:pt x="6681" y="4932"/>
                </a:cubicBezTo>
                <a:cubicBezTo>
                  <a:pt x="6742" y="4918"/>
                  <a:pt x="6802" y="4910"/>
                  <a:pt x="6860" y="4907"/>
                </a:cubicBezTo>
                <a:cubicBezTo>
                  <a:pt x="6919" y="4905"/>
                  <a:pt x="6977" y="4903"/>
                  <a:pt x="7036" y="4903"/>
                </a:cubicBezTo>
                <a:cubicBezTo>
                  <a:pt x="7066" y="4903"/>
                  <a:pt x="7095" y="4905"/>
                  <a:pt x="7124" y="4909"/>
                </a:cubicBezTo>
                <a:cubicBezTo>
                  <a:pt x="7153" y="4913"/>
                  <a:pt x="7179" y="4916"/>
                  <a:pt x="7201" y="4918"/>
                </a:cubicBezTo>
                <a:cubicBezTo>
                  <a:pt x="7214" y="4918"/>
                  <a:pt x="7225" y="4915"/>
                  <a:pt x="7234" y="4910"/>
                </a:cubicBezTo>
                <a:cubicBezTo>
                  <a:pt x="7243" y="4905"/>
                  <a:pt x="7251" y="4898"/>
                  <a:pt x="7256" y="4889"/>
                </a:cubicBezTo>
                <a:cubicBezTo>
                  <a:pt x="7262" y="4880"/>
                  <a:pt x="7266" y="4870"/>
                  <a:pt x="7268" y="4858"/>
                </a:cubicBezTo>
                <a:cubicBezTo>
                  <a:pt x="7270" y="4846"/>
                  <a:pt x="7271" y="4834"/>
                  <a:pt x="7271" y="4822"/>
                </a:cubicBezTo>
                <a:cubicBezTo>
                  <a:pt x="7271" y="4806"/>
                  <a:pt x="7266" y="4791"/>
                  <a:pt x="7256" y="4778"/>
                </a:cubicBezTo>
                <a:cubicBezTo>
                  <a:pt x="7245" y="4764"/>
                  <a:pt x="7232" y="4755"/>
                  <a:pt x="7218" y="4750"/>
                </a:cubicBezTo>
                <a:cubicBezTo>
                  <a:pt x="7204" y="4747"/>
                  <a:pt x="7188" y="4743"/>
                  <a:pt x="7170" y="4740"/>
                </a:cubicBezTo>
                <a:cubicBezTo>
                  <a:pt x="7152" y="4738"/>
                  <a:pt x="7133" y="4735"/>
                  <a:pt x="7114" y="4734"/>
                </a:cubicBezTo>
                <a:cubicBezTo>
                  <a:pt x="7095" y="4732"/>
                  <a:pt x="7077" y="4731"/>
                  <a:pt x="7059" y="4731"/>
                </a:cubicBezTo>
                <a:cubicBezTo>
                  <a:pt x="7041" y="4730"/>
                  <a:pt x="7025" y="4730"/>
                  <a:pt x="7012" y="4730"/>
                </a:cubicBezTo>
                <a:cubicBezTo>
                  <a:pt x="6849" y="4730"/>
                  <a:pt x="6686" y="4749"/>
                  <a:pt x="6524" y="4787"/>
                </a:cubicBezTo>
                <a:cubicBezTo>
                  <a:pt x="6362" y="4826"/>
                  <a:pt x="6202" y="4886"/>
                  <a:pt x="6044" y="4969"/>
                </a:cubicBezTo>
                <a:cubicBezTo>
                  <a:pt x="6030" y="4976"/>
                  <a:pt x="6018" y="4984"/>
                  <a:pt x="6008" y="4991"/>
                </a:cubicBezTo>
                <a:cubicBezTo>
                  <a:pt x="5998" y="4998"/>
                  <a:pt x="5990" y="5006"/>
                  <a:pt x="5984" y="5014"/>
                </a:cubicBezTo>
                <a:cubicBezTo>
                  <a:pt x="5978" y="5022"/>
                  <a:pt x="5973" y="5031"/>
                  <a:pt x="5971" y="5041"/>
                </a:cubicBezTo>
                <a:cubicBezTo>
                  <a:pt x="5968" y="5052"/>
                  <a:pt x="5966" y="5064"/>
                  <a:pt x="5966" y="5078"/>
                </a:cubicBezTo>
                <a:cubicBezTo>
                  <a:pt x="5966" y="5101"/>
                  <a:pt x="5973" y="5121"/>
                  <a:pt x="5988" y="5136"/>
                </a:cubicBezTo>
                <a:cubicBezTo>
                  <a:pt x="6002" y="5151"/>
                  <a:pt x="6018" y="5158"/>
                  <a:pt x="6038" y="5158"/>
                </a:cubicBezTo>
                <a:cubicBezTo>
                  <a:pt x="6047" y="5158"/>
                  <a:pt x="6056" y="5157"/>
                  <a:pt x="6065" y="5156"/>
                </a:cubicBezTo>
                <a:cubicBezTo>
                  <a:pt x="6074" y="5154"/>
                  <a:pt x="6083" y="5151"/>
                  <a:pt x="6094" y="5147"/>
                </a:cubicBezTo>
                <a:cubicBezTo>
                  <a:pt x="6105" y="5143"/>
                  <a:pt x="6117" y="5138"/>
                  <a:pt x="6132" y="5130"/>
                </a:cubicBezTo>
                <a:cubicBezTo>
                  <a:pt x="6147" y="5123"/>
                  <a:pt x="6165" y="5113"/>
                  <a:pt x="6187" y="5102"/>
                </a:cubicBezTo>
                <a:cubicBezTo>
                  <a:pt x="6214" y="5088"/>
                  <a:pt x="6244" y="5073"/>
                  <a:pt x="6276" y="5059"/>
                </a:cubicBezTo>
                <a:cubicBezTo>
                  <a:pt x="6308" y="5045"/>
                  <a:pt x="6339" y="5033"/>
                  <a:pt x="6368" y="5021"/>
                </a:cubicBezTo>
                <a:cubicBezTo>
                  <a:pt x="6397" y="5010"/>
                  <a:pt x="6423" y="5001"/>
                  <a:pt x="6444" y="4994"/>
                </a:cubicBezTo>
                <a:cubicBezTo>
                  <a:pt x="6466" y="4987"/>
                  <a:pt x="6480" y="4984"/>
                  <a:pt x="6486" y="4984"/>
                </a:cubicBezTo>
                <a:cubicBezTo>
                  <a:pt x="6486" y="4991"/>
                  <a:pt x="6487" y="4996"/>
                  <a:pt x="6487" y="5001"/>
                </a:cubicBezTo>
                <a:cubicBezTo>
                  <a:pt x="6487" y="5006"/>
                  <a:pt x="6487" y="5010"/>
                  <a:pt x="6487" y="5014"/>
                </a:cubicBezTo>
                <a:cubicBezTo>
                  <a:pt x="6487" y="5034"/>
                  <a:pt x="6485" y="5055"/>
                  <a:pt x="6482" y="5079"/>
                </a:cubicBezTo>
                <a:cubicBezTo>
                  <a:pt x="6479" y="5102"/>
                  <a:pt x="6474" y="5128"/>
                  <a:pt x="6468" y="5157"/>
                </a:cubicBezTo>
                <a:cubicBezTo>
                  <a:pt x="6462" y="5186"/>
                  <a:pt x="6454" y="5218"/>
                  <a:pt x="6445" y="5253"/>
                </a:cubicBezTo>
                <a:cubicBezTo>
                  <a:pt x="6436" y="5289"/>
                  <a:pt x="6426" y="5328"/>
                  <a:pt x="6414" y="5371"/>
                </a:cubicBezTo>
                <a:lnTo>
                  <a:pt x="6405" y="5401"/>
                </a:lnTo>
                <a:lnTo>
                  <a:pt x="0" y="54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-36195" y="6865620"/>
            <a:ext cx="12228195" cy="34442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57" h="5424">
                <a:moveTo>
                  <a:pt x="11664" y="0"/>
                </a:moveTo>
                <a:lnTo>
                  <a:pt x="11860" y="0"/>
                </a:lnTo>
                <a:lnTo>
                  <a:pt x="11839" y="17"/>
                </a:lnTo>
                <a:cubicBezTo>
                  <a:pt x="11831" y="23"/>
                  <a:pt x="11824" y="29"/>
                  <a:pt x="11816" y="35"/>
                </a:cubicBezTo>
                <a:cubicBezTo>
                  <a:pt x="11786" y="57"/>
                  <a:pt x="11756" y="77"/>
                  <a:pt x="11724" y="94"/>
                </a:cubicBezTo>
                <a:cubicBezTo>
                  <a:pt x="11692" y="111"/>
                  <a:pt x="11659" y="124"/>
                  <a:pt x="11623" y="133"/>
                </a:cubicBezTo>
                <a:lnTo>
                  <a:pt x="11658" y="19"/>
                </a:lnTo>
                <a:lnTo>
                  <a:pt x="11664" y="0"/>
                </a:lnTo>
                <a:close/>
                <a:moveTo>
                  <a:pt x="10517" y="0"/>
                </a:moveTo>
                <a:lnTo>
                  <a:pt x="10964" y="0"/>
                </a:lnTo>
                <a:lnTo>
                  <a:pt x="10958" y="22"/>
                </a:lnTo>
                <a:cubicBezTo>
                  <a:pt x="10937" y="94"/>
                  <a:pt x="10918" y="157"/>
                  <a:pt x="10901" y="210"/>
                </a:cubicBezTo>
                <a:cubicBezTo>
                  <a:pt x="10884" y="262"/>
                  <a:pt x="10868" y="307"/>
                  <a:pt x="10854" y="345"/>
                </a:cubicBezTo>
                <a:cubicBezTo>
                  <a:pt x="10840" y="382"/>
                  <a:pt x="10827" y="415"/>
                  <a:pt x="10815" y="443"/>
                </a:cubicBezTo>
                <a:cubicBezTo>
                  <a:pt x="10812" y="452"/>
                  <a:pt x="10809" y="463"/>
                  <a:pt x="10805" y="477"/>
                </a:cubicBezTo>
                <a:cubicBezTo>
                  <a:pt x="10802" y="491"/>
                  <a:pt x="10799" y="504"/>
                  <a:pt x="10795" y="518"/>
                </a:cubicBezTo>
                <a:cubicBezTo>
                  <a:pt x="10792" y="531"/>
                  <a:pt x="10789" y="542"/>
                  <a:pt x="10787" y="551"/>
                </a:cubicBezTo>
                <a:cubicBezTo>
                  <a:pt x="10784" y="561"/>
                  <a:pt x="10782" y="565"/>
                  <a:pt x="10780" y="565"/>
                </a:cubicBezTo>
                <a:cubicBezTo>
                  <a:pt x="10777" y="565"/>
                  <a:pt x="10772" y="561"/>
                  <a:pt x="10766" y="553"/>
                </a:cubicBezTo>
                <a:cubicBezTo>
                  <a:pt x="10759" y="545"/>
                  <a:pt x="10752" y="535"/>
                  <a:pt x="10744" y="523"/>
                </a:cubicBezTo>
                <a:cubicBezTo>
                  <a:pt x="10736" y="511"/>
                  <a:pt x="10729" y="499"/>
                  <a:pt x="10721" y="485"/>
                </a:cubicBezTo>
                <a:cubicBezTo>
                  <a:pt x="10714" y="472"/>
                  <a:pt x="10707" y="460"/>
                  <a:pt x="10702" y="450"/>
                </a:cubicBezTo>
                <a:cubicBezTo>
                  <a:pt x="10667" y="385"/>
                  <a:pt x="10635" y="318"/>
                  <a:pt x="10608" y="250"/>
                </a:cubicBezTo>
                <a:cubicBezTo>
                  <a:pt x="10580" y="181"/>
                  <a:pt x="10556" y="114"/>
                  <a:pt x="10533" y="49"/>
                </a:cubicBezTo>
                <a:cubicBezTo>
                  <a:pt x="10528" y="32"/>
                  <a:pt x="10522" y="16"/>
                  <a:pt x="10517" y="0"/>
                </a:cubicBezTo>
                <a:lnTo>
                  <a:pt x="10517" y="0"/>
                </a:lnTo>
                <a:close/>
                <a:moveTo>
                  <a:pt x="8878" y="0"/>
                </a:moveTo>
                <a:lnTo>
                  <a:pt x="9199" y="0"/>
                </a:lnTo>
                <a:lnTo>
                  <a:pt x="9152" y="7"/>
                </a:lnTo>
                <a:cubicBezTo>
                  <a:pt x="9130" y="10"/>
                  <a:pt x="9107" y="13"/>
                  <a:pt x="9085" y="15"/>
                </a:cubicBezTo>
                <a:cubicBezTo>
                  <a:pt x="9040" y="20"/>
                  <a:pt x="9000" y="23"/>
                  <a:pt x="8965" y="23"/>
                </a:cubicBezTo>
                <a:lnTo>
                  <a:pt x="8868" y="23"/>
                </a:lnTo>
                <a:cubicBezTo>
                  <a:pt x="8871" y="16"/>
                  <a:pt x="8874" y="9"/>
                  <a:pt x="8878" y="1"/>
                </a:cubicBezTo>
                <a:lnTo>
                  <a:pt x="8878" y="0"/>
                </a:lnTo>
                <a:close/>
                <a:moveTo>
                  <a:pt x="7412" y="0"/>
                </a:moveTo>
                <a:lnTo>
                  <a:pt x="8090" y="0"/>
                </a:lnTo>
                <a:lnTo>
                  <a:pt x="8087" y="6"/>
                </a:lnTo>
                <a:cubicBezTo>
                  <a:pt x="8086" y="9"/>
                  <a:pt x="8085" y="11"/>
                  <a:pt x="8083" y="13"/>
                </a:cubicBezTo>
                <a:cubicBezTo>
                  <a:pt x="8075" y="31"/>
                  <a:pt x="8065" y="42"/>
                  <a:pt x="8053" y="48"/>
                </a:cubicBezTo>
                <a:cubicBezTo>
                  <a:pt x="7954" y="70"/>
                  <a:pt x="7853" y="92"/>
                  <a:pt x="7749" y="116"/>
                </a:cubicBezTo>
                <a:cubicBezTo>
                  <a:pt x="7646" y="139"/>
                  <a:pt x="7544" y="162"/>
                  <a:pt x="7445" y="184"/>
                </a:cubicBezTo>
                <a:lnTo>
                  <a:pt x="7356" y="192"/>
                </a:lnTo>
                <a:lnTo>
                  <a:pt x="7412" y="0"/>
                </a:lnTo>
                <a:close/>
                <a:moveTo>
                  <a:pt x="0" y="0"/>
                </a:moveTo>
                <a:lnTo>
                  <a:pt x="6407" y="0"/>
                </a:lnTo>
                <a:lnTo>
                  <a:pt x="6372" y="127"/>
                </a:lnTo>
                <a:cubicBezTo>
                  <a:pt x="6357" y="180"/>
                  <a:pt x="6343" y="232"/>
                  <a:pt x="6328" y="285"/>
                </a:cubicBezTo>
                <a:cubicBezTo>
                  <a:pt x="6298" y="391"/>
                  <a:pt x="6272" y="495"/>
                  <a:pt x="6248" y="599"/>
                </a:cubicBezTo>
                <a:cubicBezTo>
                  <a:pt x="6244" y="612"/>
                  <a:pt x="6243" y="625"/>
                  <a:pt x="6246" y="639"/>
                </a:cubicBezTo>
                <a:cubicBezTo>
                  <a:pt x="6248" y="652"/>
                  <a:pt x="6253" y="665"/>
                  <a:pt x="6260" y="676"/>
                </a:cubicBezTo>
                <a:cubicBezTo>
                  <a:pt x="6267" y="687"/>
                  <a:pt x="6276" y="696"/>
                  <a:pt x="6286" y="704"/>
                </a:cubicBezTo>
                <a:cubicBezTo>
                  <a:pt x="6297" y="711"/>
                  <a:pt x="6309" y="714"/>
                  <a:pt x="6322" y="714"/>
                </a:cubicBezTo>
                <a:cubicBezTo>
                  <a:pt x="6344" y="714"/>
                  <a:pt x="6364" y="710"/>
                  <a:pt x="6380" y="700"/>
                </a:cubicBezTo>
                <a:cubicBezTo>
                  <a:pt x="6397" y="691"/>
                  <a:pt x="6407" y="681"/>
                  <a:pt x="6409" y="670"/>
                </a:cubicBezTo>
                <a:cubicBezTo>
                  <a:pt x="6413" y="638"/>
                  <a:pt x="6419" y="605"/>
                  <a:pt x="6424" y="571"/>
                </a:cubicBezTo>
                <a:cubicBezTo>
                  <a:pt x="6430" y="538"/>
                  <a:pt x="6439" y="500"/>
                  <a:pt x="6449" y="458"/>
                </a:cubicBezTo>
                <a:lnTo>
                  <a:pt x="6494" y="277"/>
                </a:lnTo>
                <a:cubicBezTo>
                  <a:pt x="6514" y="195"/>
                  <a:pt x="6533" y="125"/>
                  <a:pt x="6549" y="67"/>
                </a:cubicBezTo>
                <a:cubicBezTo>
                  <a:pt x="6555" y="45"/>
                  <a:pt x="6561" y="25"/>
                  <a:pt x="6567" y="5"/>
                </a:cubicBezTo>
                <a:lnTo>
                  <a:pt x="6569" y="0"/>
                </a:lnTo>
                <a:lnTo>
                  <a:pt x="7241" y="0"/>
                </a:lnTo>
                <a:lnTo>
                  <a:pt x="7060" y="596"/>
                </a:lnTo>
                <a:cubicBezTo>
                  <a:pt x="7058" y="603"/>
                  <a:pt x="7055" y="612"/>
                  <a:pt x="7052" y="623"/>
                </a:cubicBezTo>
                <a:cubicBezTo>
                  <a:pt x="7048" y="635"/>
                  <a:pt x="7045" y="646"/>
                  <a:pt x="7042" y="659"/>
                </a:cubicBezTo>
                <a:cubicBezTo>
                  <a:pt x="7039" y="671"/>
                  <a:pt x="7036" y="683"/>
                  <a:pt x="7034" y="694"/>
                </a:cubicBezTo>
                <a:cubicBezTo>
                  <a:pt x="7032" y="706"/>
                  <a:pt x="7031" y="715"/>
                  <a:pt x="7031" y="722"/>
                </a:cubicBezTo>
                <a:cubicBezTo>
                  <a:pt x="7031" y="734"/>
                  <a:pt x="7032" y="746"/>
                  <a:pt x="7034" y="758"/>
                </a:cubicBezTo>
                <a:cubicBezTo>
                  <a:pt x="7036" y="770"/>
                  <a:pt x="7040" y="781"/>
                  <a:pt x="7046" y="791"/>
                </a:cubicBezTo>
                <a:cubicBezTo>
                  <a:pt x="7051" y="800"/>
                  <a:pt x="7059" y="808"/>
                  <a:pt x="7068" y="814"/>
                </a:cubicBezTo>
                <a:cubicBezTo>
                  <a:pt x="7077" y="820"/>
                  <a:pt x="7088" y="823"/>
                  <a:pt x="7102" y="823"/>
                </a:cubicBezTo>
                <a:cubicBezTo>
                  <a:pt x="7109" y="823"/>
                  <a:pt x="7117" y="821"/>
                  <a:pt x="7126" y="817"/>
                </a:cubicBezTo>
                <a:cubicBezTo>
                  <a:pt x="7134" y="812"/>
                  <a:pt x="7142" y="807"/>
                  <a:pt x="7150" y="800"/>
                </a:cubicBezTo>
                <a:cubicBezTo>
                  <a:pt x="7158" y="793"/>
                  <a:pt x="7165" y="785"/>
                  <a:pt x="7171" y="777"/>
                </a:cubicBezTo>
                <a:cubicBezTo>
                  <a:pt x="7177" y="769"/>
                  <a:pt x="7181" y="762"/>
                  <a:pt x="7183" y="755"/>
                </a:cubicBezTo>
                <a:cubicBezTo>
                  <a:pt x="7189" y="730"/>
                  <a:pt x="7195" y="703"/>
                  <a:pt x="7203" y="675"/>
                </a:cubicBezTo>
                <a:cubicBezTo>
                  <a:pt x="7210" y="647"/>
                  <a:pt x="7218" y="618"/>
                  <a:pt x="7227" y="589"/>
                </a:cubicBezTo>
                <a:cubicBezTo>
                  <a:pt x="7235" y="560"/>
                  <a:pt x="7245" y="531"/>
                  <a:pt x="7255" y="503"/>
                </a:cubicBezTo>
                <a:cubicBezTo>
                  <a:pt x="7265" y="475"/>
                  <a:pt x="7277" y="448"/>
                  <a:pt x="7288" y="424"/>
                </a:cubicBezTo>
                <a:lnTo>
                  <a:pt x="7543" y="354"/>
                </a:lnTo>
                <a:cubicBezTo>
                  <a:pt x="7577" y="345"/>
                  <a:pt x="7611" y="336"/>
                  <a:pt x="7646" y="326"/>
                </a:cubicBezTo>
                <a:cubicBezTo>
                  <a:pt x="7681" y="317"/>
                  <a:pt x="7713" y="308"/>
                  <a:pt x="7743" y="300"/>
                </a:cubicBezTo>
                <a:cubicBezTo>
                  <a:pt x="7773" y="292"/>
                  <a:pt x="7800" y="285"/>
                  <a:pt x="7823" y="278"/>
                </a:cubicBezTo>
                <a:cubicBezTo>
                  <a:pt x="7847" y="272"/>
                  <a:pt x="7864" y="267"/>
                  <a:pt x="7876" y="263"/>
                </a:cubicBezTo>
                <a:cubicBezTo>
                  <a:pt x="7903" y="257"/>
                  <a:pt x="7925" y="252"/>
                  <a:pt x="7944" y="249"/>
                </a:cubicBezTo>
                <a:cubicBezTo>
                  <a:pt x="7963" y="245"/>
                  <a:pt x="7980" y="244"/>
                  <a:pt x="7996" y="244"/>
                </a:cubicBezTo>
                <a:lnTo>
                  <a:pt x="8003" y="244"/>
                </a:lnTo>
                <a:cubicBezTo>
                  <a:pt x="7987" y="319"/>
                  <a:pt x="7973" y="389"/>
                  <a:pt x="7962" y="453"/>
                </a:cubicBezTo>
                <a:cubicBezTo>
                  <a:pt x="7957" y="480"/>
                  <a:pt x="7952" y="508"/>
                  <a:pt x="7947" y="534"/>
                </a:cubicBezTo>
                <a:cubicBezTo>
                  <a:pt x="7942" y="561"/>
                  <a:pt x="7937" y="586"/>
                  <a:pt x="7933" y="609"/>
                </a:cubicBezTo>
                <a:cubicBezTo>
                  <a:pt x="7930" y="633"/>
                  <a:pt x="7927" y="653"/>
                  <a:pt x="7925" y="670"/>
                </a:cubicBezTo>
                <a:cubicBezTo>
                  <a:pt x="7922" y="687"/>
                  <a:pt x="7921" y="699"/>
                  <a:pt x="7921" y="707"/>
                </a:cubicBezTo>
                <a:cubicBezTo>
                  <a:pt x="7921" y="714"/>
                  <a:pt x="7922" y="722"/>
                  <a:pt x="7924" y="732"/>
                </a:cubicBezTo>
                <a:cubicBezTo>
                  <a:pt x="7926" y="742"/>
                  <a:pt x="7930" y="752"/>
                  <a:pt x="7935" y="761"/>
                </a:cubicBezTo>
                <a:cubicBezTo>
                  <a:pt x="7940" y="771"/>
                  <a:pt x="7948" y="779"/>
                  <a:pt x="7957" y="786"/>
                </a:cubicBezTo>
                <a:cubicBezTo>
                  <a:pt x="7966" y="793"/>
                  <a:pt x="7978" y="796"/>
                  <a:pt x="7993" y="796"/>
                </a:cubicBezTo>
                <a:cubicBezTo>
                  <a:pt x="8003" y="796"/>
                  <a:pt x="8014" y="794"/>
                  <a:pt x="8025" y="790"/>
                </a:cubicBezTo>
                <a:cubicBezTo>
                  <a:pt x="8037" y="787"/>
                  <a:pt x="8047" y="781"/>
                  <a:pt x="8058" y="774"/>
                </a:cubicBezTo>
                <a:cubicBezTo>
                  <a:pt x="8068" y="768"/>
                  <a:pt x="8077" y="759"/>
                  <a:pt x="8085" y="750"/>
                </a:cubicBezTo>
                <a:cubicBezTo>
                  <a:pt x="8093" y="740"/>
                  <a:pt x="8098" y="729"/>
                  <a:pt x="8101" y="716"/>
                </a:cubicBezTo>
                <a:cubicBezTo>
                  <a:pt x="8109" y="683"/>
                  <a:pt x="8116" y="650"/>
                  <a:pt x="8121" y="616"/>
                </a:cubicBezTo>
                <a:cubicBezTo>
                  <a:pt x="8127" y="582"/>
                  <a:pt x="8132" y="548"/>
                  <a:pt x="8136" y="515"/>
                </a:cubicBezTo>
                <a:cubicBezTo>
                  <a:pt x="8141" y="481"/>
                  <a:pt x="8146" y="447"/>
                  <a:pt x="8152" y="413"/>
                </a:cubicBezTo>
                <a:cubicBezTo>
                  <a:pt x="8158" y="378"/>
                  <a:pt x="8166" y="344"/>
                  <a:pt x="8174" y="309"/>
                </a:cubicBezTo>
                <a:lnTo>
                  <a:pt x="8187" y="262"/>
                </a:lnTo>
                <a:cubicBezTo>
                  <a:pt x="8190" y="250"/>
                  <a:pt x="8192" y="239"/>
                  <a:pt x="8195" y="229"/>
                </a:cubicBezTo>
                <a:cubicBezTo>
                  <a:pt x="8197" y="218"/>
                  <a:pt x="8198" y="210"/>
                  <a:pt x="8200" y="205"/>
                </a:cubicBezTo>
                <a:cubicBezTo>
                  <a:pt x="8226" y="186"/>
                  <a:pt x="8247" y="167"/>
                  <a:pt x="8262" y="148"/>
                </a:cubicBezTo>
                <a:cubicBezTo>
                  <a:pt x="8277" y="129"/>
                  <a:pt x="8284" y="106"/>
                  <a:pt x="8284" y="78"/>
                </a:cubicBezTo>
                <a:cubicBezTo>
                  <a:pt x="8284" y="65"/>
                  <a:pt x="8283" y="54"/>
                  <a:pt x="8279" y="43"/>
                </a:cubicBezTo>
                <a:cubicBezTo>
                  <a:pt x="8276" y="32"/>
                  <a:pt x="8275" y="21"/>
                  <a:pt x="8275" y="9"/>
                </a:cubicBezTo>
                <a:lnTo>
                  <a:pt x="8275" y="0"/>
                </a:lnTo>
                <a:lnTo>
                  <a:pt x="8680" y="0"/>
                </a:lnTo>
                <a:lnTo>
                  <a:pt x="8673" y="12"/>
                </a:lnTo>
                <a:cubicBezTo>
                  <a:pt x="8652" y="47"/>
                  <a:pt x="8634" y="79"/>
                  <a:pt x="8618" y="108"/>
                </a:cubicBezTo>
                <a:cubicBezTo>
                  <a:pt x="8593" y="150"/>
                  <a:pt x="8570" y="193"/>
                  <a:pt x="8548" y="236"/>
                </a:cubicBezTo>
                <a:cubicBezTo>
                  <a:pt x="8527" y="279"/>
                  <a:pt x="8508" y="321"/>
                  <a:pt x="8492" y="363"/>
                </a:cubicBezTo>
                <a:cubicBezTo>
                  <a:pt x="8476" y="405"/>
                  <a:pt x="8463" y="447"/>
                  <a:pt x="8454" y="488"/>
                </a:cubicBezTo>
                <a:cubicBezTo>
                  <a:pt x="8445" y="529"/>
                  <a:pt x="8440" y="568"/>
                  <a:pt x="8440" y="607"/>
                </a:cubicBezTo>
                <a:cubicBezTo>
                  <a:pt x="8440" y="622"/>
                  <a:pt x="8441" y="638"/>
                  <a:pt x="8444" y="656"/>
                </a:cubicBezTo>
                <a:cubicBezTo>
                  <a:pt x="8446" y="674"/>
                  <a:pt x="8451" y="691"/>
                  <a:pt x="8457" y="706"/>
                </a:cubicBezTo>
                <a:cubicBezTo>
                  <a:pt x="8464" y="722"/>
                  <a:pt x="8473" y="735"/>
                  <a:pt x="8484" y="745"/>
                </a:cubicBezTo>
                <a:cubicBezTo>
                  <a:pt x="8494" y="755"/>
                  <a:pt x="8509" y="760"/>
                  <a:pt x="8526" y="760"/>
                </a:cubicBezTo>
                <a:cubicBezTo>
                  <a:pt x="8536" y="760"/>
                  <a:pt x="8546" y="758"/>
                  <a:pt x="8556" y="753"/>
                </a:cubicBezTo>
                <a:cubicBezTo>
                  <a:pt x="8566" y="749"/>
                  <a:pt x="8575" y="743"/>
                  <a:pt x="8583" y="735"/>
                </a:cubicBezTo>
                <a:cubicBezTo>
                  <a:pt x="8592" y="728"/>
                  <a:pt x="8598" y="719"/>
                  <a:pt x="8604" y="710"/>
                </a:cubicBezTo>
                <a:cubicBezTo>
                  <a:pt x="8610" y="701"/>
                  <a:pt x="8613" y="692"/>
                  <a:pt x="8615" y="683"/>
                </a:cubicBezTo>
                <a:cubicBezTo>
                  <a:pt x="8617" y="673"/>
                  <a:pt x="8619" y="659"/>
                  <a:pt x="8621" y="642"/>
                </a:cubicBezTo>
                <a:cubicBezTo>
                  <a:pt x="8623" y="625"/>
                  <a:pt x="8625" y="608"/>
                  <a:pt x="8627" y="589"/>
                </a:cubicBezTo>
                <a:cubicBezTo>
                  <a:pt x="8628" y="571"/>
                  <a:pt x="8630" y="553"/>
                  <a:pt x="8633" y="535"/>
                </a:cubicBezTo>
                <a:cubicBezTo>
                  <a:pt x="8635" y="517"/>
                  <a:pt x="8637" y="503"/>
                  <a:pt x="8641" y="491"/>
                </a:cubicBezTo>
                <a:cubicBezTo>
                  <a:pt x="8646" y="471"/>
                  <a:pt x="8653" y="449"/>
                  <a:pt x="8660" y="425"/>
                </a:cubicBezTo>
                <a:cubicBezTo>
                  <a:pt x="8668" y="402"/>
                  <a:pt x="8676" y="378"/>
                  <a:pt x="8686" y="354"/>
                </a:cubicBezTo>
                <a:cubicBezTo>
                  <a:pt x="8695" y="330"/>
                  <a:pt x="8705" y="306"/>
                  <a:pt x="8717" y="284"/>
                </a:cubicBezTo>
                <a:cubicBezTo>
                  <a:pt x="8728" y="261"/>
                  <a:pt x="8740" y="239"/>
                  <a:pt x="8752" y="219"/>
                </a:cubicBezTo>
                <a:cubicBezTo>
                  <a:pt x="8765" y="223"/>
                  <a:pt x="8777" y="227"/>
                  <a:pt x="8788" y="234"/>
                </a:cubicBezTo>
                <a:cubicBezTo>
                  <a:pt x="8798" y="240"/>
                  <a:pt x="8810" y="244"/>
                  <a:pt x="8822" y="244"/>
                </a:cubicBezTo>
                <a:cubicBezTo>
                  <a:pt x="8863" y="244"/>
                  <a:pt x="8902" y="239"/>
                  <a:pt x="8940" y="229"/>
                </a:cubicBezTo>
                <a:cubicBezTo>
                  <a:pt x="8977" y="219"/>
                  <a:pt x="9015" y="210"/>
                  <a:pt x="9052" y="202"/>
                </a:cubicBezTo>
                <a:cubicBezTo>
                  <a:pt x="9078" y="196"/>
                  <a:pt x="9102" y="190"/>
                  <a:pt x="9124" y="185"/>
                </a:cubicBezTo>
                <a:cubicBezTo>
                  <a:pt x="9147" y="180"/>
                  <a:pt x="9169" y="175"/>
                  <a:pt x="9189" y="170"/>
                </a:cubicBezTo>
                <a:cubicBezTo>
                  <a:pt x="9210" y="165"/>
                  <a:pt x="9231" y="161"/>
                  <a:pt x="9251" y="158"/>
                </a:cubicBezTo>
                <a:cubicBezTo>
                  <a:pt x="9271" y="154"/>
                  <a:pt x="9291" y="151"/>
                  <a:pt x="9312" y="149"/>
                </a:cubicBezTo>
                <a:cubicBezTo>
                  <a:pt x="9326" y="148"/>
                  <a:pt x="9340" y="146"/>
                  <a:pt x="9353" y="145"/>
                </a:cubicBezTo>
                <a:cubicBezTo>
                  <a:pt x="9365" y="143"/>
                  <a:pt x="9376" y="142"/>
                  <a:pt x="9385" y="140"/>
                </a:cubicBezTo>
                <a:cubicBezTo>
                  <a:pt x="9380" y="160"/>
                  <a:pt x="9375" y="181"/>
                  <a:pt x="9370" y="201"/>
                </a:cubicBezTo>
                <a:cubicBezTo>
                  <a:pt x="9366" y="221"/>
                  <a:pt x="9361" y="241"/>
                  <a:pt x="9356" y="259"/>
                </a:cubicBezTo>
                <a:cubicBezTo>
                  <a:pt x="9352" y="278"/>
                  <a:pt x="9347" y="295"/>
                  <a:pt x="9344" y="310"/>
                </a:cubicBezTo>
                <a:cubicBezTo>
                  <a:pt x="9340" y="326"/>
                  <a:pt x="9337" y="339"/>
                  <a:pt x="9334" y="351"/>
                </a:cubicBezTo>
                <a:cubicBezTo>
                  <a:pt x="9332" y="361"/>
                  <a:pt x="9327" y="374"/>
                  <a:pt x="9321" y="392"/>
                </a:cubicBezTo>
                <a:cubicBezTo>
                  <a:pt x="9315" y="409"/>
                  <a:pt x="9307" y="428"/>
                  <a:pt x="9299" y="449"/>
                </a:cubicBezTo>
                <a:cubicBezTo>
                  <a:pt x="9290" y="470"/>
                  <a:pt x="9281" y="491"/>
                  <a:pt x="9272" y="514"/>
                </a:cubicBezTo>
                <a:cubicBezTo>
                  <a:pt x="9262" y="536"/>
                  <a:pt x="9254" y="558"/>
                  <a:pt x="9246" y="578"/>
                </a:cubicBezTo>
                <a:cubicBezTo>
                  <a:pt x="9238" y="599"/>
                  <a:pt x="9232" y="618"/>
                  <a:pt x="9227" y="634"/>
                </a:cubicBezTo>
                <a:cubicBezTo>
                  <a:pt x="9222" y="651"/>
                  <a:pt x="9219" y="664"/>
                  <a:pt x="9219" y="673"/>
                </a:cubicBezTo>
                <a:cubicBezTo>
                  <a:pt x="9219" y="684"/>
                  <a:pt x="9221" y="694"/>
                  <a:pt x="9224" y="705"/>
                </a:cubicBezTo>
                <a:cubicBezTo>
                  <a:pt x="9228" y="716"/>
                  <a:pt x="9233" y="725"/>
                  <a:pt x="9239" y="733"/>
                </a:cubicBezTo>
                <a:cubicBezTo>
                  <a:pt x="9246" y="741"/>
                  <a:pt x="9254" y="748"/>
                  <a:pt x="9264" y="753"/>
                </a:cubicBezTo>
                <a:cubicBezTo>
                  <a:pt x="9274" y="758"/>
                  <a:pt x="9286" y="760"/>
                  <a:pt x="9299" y="760"/>
                </a:cubicBezTo>
                <a:cubicBezTo>
                  <a:pt x="9321" y="760"/>
                  <a:pt x="9338" y="756"/>
                  <a:pt x="9352" y="748"/>
                </a:cubicBezTo>
                <a:cubicBezTo>
                  <a:pt x="9366" y="739"/>
                  <a:pt x="9377" y="728"/>
                  <a:pt x="9386" y="715"/>
                </a:cubicBezTo>
                <a:cubicBezTo>
                  <a:pt x="9395" y="701"/>
                  <a:pt x="9402" y="686"/>
                  <a:pt x="9407" y="669"/>
                </a:cubicBezTo>
                <a:cubicBezTo>
                  <a:pt x="9412" y="653"/>
                  <a:pt x="9416" y="636"/>
                  <a:pt x="9421" y="620"/>
                </a:cubicBezTo>
                <a:lnTo>
                  <a:pt x="9420" y="621"/>
                </a:lnTo>
                <a:cubicBezTo>
                  <a:pt x="9424" y="611"/>
                  <a:pt x="9429" y="599"/>
                  <a:pt x="9435" y="584"/>
                </a:cubicBezTo>
                <a:cubicBezTo>
                  <a:pt x="9441" y="569"/>
                  <a:pt x="9447" y="553"/>
                  <a:pt x="9454" y="535"/>
                </a:cubicBezTo>
                <a:cubicBezTo>
                  <a:pt x="9460" y="517"/>
                  <a:pt x="9467" y="499"/>
                  <a:pt x="9474" y="480"/>
                </a:cubicBezTo>
                <a:cubicBezTo>
                  <a:pt x="9480" y="462"/>
                  <a:pt x="9486" y="445"/>
                  <a:pt x="9491" y="429"/>
                </a:cubicBezTo>
                <a:cubicBezTo>
                  <a:pt x="9497" y="413"/>
                  <a:pt x="9501" y="399"/>
                  <a:pt x="9504" y="388"/>
                </a:cubicBezTo>
                <a:cubicBezTo>
                  <a:pt x="9508" y="377"/>
                  <a:pt x="9510" y="369"/>
                  <a:pt x="9512" y="366"/>
                </a:cubicBezTo>
                <a:lnTo>
                  <a:pt x="9544" y="238"/>
                </a:lnTo>
                <a:cubicBezTo>
                  <a:pt x="9552" y="206"/>
                  <a:pt x="9560" y="171"/>
                  <a:pt x="9569" y="131"/>
                </a:cubicBezTo>
                <a:cubicBezTo>
                  <a:pt x="9578" y="92"/>
                  <a:pt x="9587" y="51"/>
                  <a:pt x="9594" y="8"/>
                </a:cubicBezTo>
                <a:lnTo>
                  <a:pt x="9596" y="0"/>
                </a:lnTo>
                <a:lnTo>
                  <a:pt x="9973" y="0"/>
                </a:lnTo>
                <a:lnTo>
                  <a:pt x="9815" y="514"/>
                </a:lnTo>
                <a:lnTo>
                  <a:pt x="9790" y="610"/>
                </a:lnTo>
                <a:cubicBezTo>
                  <a:pt x="9784" y="637"/>
                  <a:pt x="9779" y="655"/>
                  <a:pt x="9775" y="666"/>
                </a:cubicBezTo>
                <a:cubicBezTo>
                  <a:pt x="9772" y="677"/>
                  <a:pt x="9771" y="685"/>
                  <a:pt x="9771" y="690"/>
                </a:cubicBezTo>
                <a:cubicBezTo>
                  <a:pt x="9771" y="699"/>
                  <a:pt x="9773" y="709"/>
                  <a:pt x="9778" y="720"/>
                </a:cubicBezTo>
                <a:cubicBezTo>
                  <a:pt x="9782" y="730"/>
                  <a:pt x="9788" y="741"/>
                  <a:pt x="9796" y="750"/>
                </a:cubicBezTo>
                <a:cubicBezTo>
                  <a:pt x="9803" y="759"/>
                  <a:pt x="9811" y="767"/>
                  <a:pt x="9820" y="774"/>
                </a:cubicBezTo>
                <a:cubicBezTo>
                  <a:pt x="9830" y="780"/>
                  <a:pt x="9839" y="784"/>
                  <a:pt x="9849" y="784"/>
                </a:cubicBezTo>
                <a:cubicBezTo>
                  <a:pt x="9864" y="784"/>
                  <a:pt x="9878" y="778"/>
                  <a:pt x="9893" y="765"/>
                </a:cubicBezTo>
                <a:cubicBezTo>
                  <a:pt x="9908" y="753"/>
                  <a:pt x="9919" y="735"/>
                  <a:pt x="9926" y="712"/>
                </a:cubicBezTo>
                <a:cubicBezTo>
                  <a:pt x="9928" y="705"/>
                  <a:pt x="9933" y="691"/>
                  <a:pt x="9939" y="669"/>
                </a:cubicBezTo>
                <a:cubicBezTo>
                  <a:pt x="9946" y="648"/>
                  <a:pt x="9954" y="625"/>
                  <a:pt x="9962" y="599"/>
                </a:cubicBezTo>
                <a:cubicBezTo>
                  <a:pt x="9970" y="573"/>
                  <a:pt x="9978" y="547"/>
                  <a:pt x="9986" y="521"/>
                </a:cubicBezTo>
                <a:cubicBezTo>
                  <a:pt x="9994" y="496"/>
                  <a:pt x="10001" y="475"/>
                  <a:pt x="10007" y="458"/>
                </a:cubicBezTo>
                <a:cubicBezTo>
                  <a:pt x="10014" y="438"/>
                  <a:pt x="10023" y="411"/>
                  <a:pt x="10033" y="377"/>
                </a:cubicBezTo>
                <a:cubicBezTo>
                  <a:pt x="10044" y="343"/>
                  <a:pt x="10055" y="306"/>
                  <a:pt x="10067" y="267"/>
                </a:cubicBezTo>
                <a:cubicBezTo>
                  <a:pt x="10079" y="227"/>
                  <a:pt x="10091" y="186"/>
                  <a:pt x="10104" y="143"/>
                </a:cubicBezTo>
                <a:cubicBezTo>
                  <a:pt x="10117" y="101"/>
                  <a:pt x="10129" y="61"/>
                  <a:pt x="10140" y="23"/>
                </a:cubicBezTo>
                <a:lnTo>
                  <a:pt x="10146" y="0"/>
                </a:lnTo>
                <a:lnTo>
                  <a:pt x="10335" y="0"/>
                </a:lnTo>
                <a:lnTo>
                  <a:pt x="10347" y="42"/>
                </a:lnTo>
                <a:cubicBezTo>
                  <a:pt x="10372" y="126"/>
                  <a:pt x="10400" y="209"/>
                  <a:pt x="10431" y="291"/>
                </a:cubicBezTo>
                <a:cubicBezTo>
                  <a:pt x="10463" y="373"/>
                  <a:pt x="10499" y="452"/>
                  <a:pt x="10539" y="527"/>
                </a:cubicBezTo>
                <a:cubicBezTo>
                  <a:pt x="10579" y="603"/>
                  <a:pt x="10624" y="670"/>
                  <a:pt x="10675" y="729"/>
                </a:cubicBezTo>
                <a:cubicBezTo>
                  <a:pt x="10686" y="742"/>
                  <a:pt x="10699" y="750"/>
                  <a:pt x="10714" y="754"/>
                </a:cubicBezTo>
                <a:cubicBezTo>
                  <a:pt x="10730" y="758"/>
                  <a:pt x="10744" y="760"/>
                  <a:pt x="10759" y="760"/>
                </a:cubicBezTo>
                <a:cubicBezTo>
                  <a:pt x="10783" y="760"/>
                  <a:pt x="10805" y="754"/>
                  <a:pt x="10825" y="742"/>
                </a:cubicBezTo>
                <a:cubicBezTo>
                  <a:pt x="10845" y="730"/>
                  <a:pt x="10862" y="714"/>
                  <a:pt x="10878" y="694"/>
                </a:cubicBezTo>
                <a:cubicBezTo>
                  <a:pt x="10894" y="675"/>
                  <a:pt x="10907" y="653"/>
                  <a:pt x="10920" y="628"/>
                </a:cubicBezTo>
                <a:cubicBezTo>
                  <a:pt x="10932" y="604"/>
                  <a:pt x="10943" y="579"/>
                  <a:pt x="10952" y="555"/>
                </a:cubicBezTo>
                <a:cubicBezTo>
                  <a:pt x="10973" y="501"/>
                  <a:pt x="10992" y="451"/>
                  <a:pt x="11010" y="404"/>
                </a:cubicBezTo>
                <a:cubicBezTo>
                  <a:pt x="11027" y="356"/>
                  <a:pt x="11043" y="312"/>
                  <a:pt x="11057" y="270"/>
                </a:cubicBezTo>
                <a:cubicBezTo>
                  <a:pt x="11072" y="227"/>
                  <a:pt x="11086" y="187"/>
                  <a:pt x="11098" y="149"/>
                </a:cubicBezTo>
                <a:cubicBezTo>
                  <a:pt x="11110" y="110"/>
                  <a:pt x="11122" y="73"/>
                  <a:pt x="11133" y="37"/>
                </a:cubicBezTo>
                <a:cubicBezTo>
                  <a:pt x="11136" y="26"/>
                  <a:pt x="11139" y="15"/>
                  <a:pt x="11143" y="2"/>
                </a:cubicBezTo>
                <a:lnTo>
                  <a:pt x="11144" y="0"/>
                </a:lnTo>
                <a:lnTo>
                  <a:pt x="11489" y="0"/>
                </a:lnTo>
                <a:lnTo>
                  <a:pt x="11389" y="402"/>
                </a:lnTo>
                <a:cubicBezTo>
                  <a:pt x="11385" y="420"/>
                  <a:pt x="11380" y="439"/>
                  <a:pt x="11376" y="460"/>
                </a:cubicBezTo>
                <a:cubicBezTo>
                  <a:pt x="11371" y="481"/>
                  <a:pt x="11367" y="502"/>
                  <a:pt x="11364" y="523"/>
                </a:cubicBezTo>
                <a:cubicBezTo>
                  <a:pt x="11361" y="544"/>
                  <a:pt x="11358" y="565"/>
                  <a:pt x="11356" y="585"/>
                </a:cubicBezTo>
                <a:cubicBezTo>
                  <a:pt x="11353" y="606"/>
                  <a:pt x="11352" y="624"/>
                  <a:pt x="11352" y="640"/>
                </a:cubicBezTo>
                <a:cubicBezTo>
                  <a:pt x="11352" y="653"/>
                  <a:pt x="11353" y="668"/>
                  <a:pt x="11354" y="684"/>
                </a:cubicBezTo>
                <a:cubicBezTo>
                  <a:pt x="11355" y="700"/>
                  <a:pt x="11359" y="715"/>
                  <a:pt x="11364" y="729"/>
                </a:cubicBezTo>
                <a:cubicBezTo>
                  <a:pt x="11369" y="743"/>
                  <a:pt x="11376" y="755"/>
                  <a:pt x="11386" y="764"/>
                </a:cubicBezTo>
                <a:cubicBezTo>
                  <a:pt x="11395" y="773"/>
                  <a:pt x="11408" y="778"/>
                  <a:pt x="11425" y="778"/>
                </a:cubicBezTo>
                <a:cubicBezTo>
                  <a:pt x="11451" y="778"/>
                  <a:pt x="11471" y="772"/>
                  <a:pt x="11484" y="758"/>
                </a:cubicBezTo>
                <a:cubicBezTo>
                  <a:pt x="11497" y="745"/>
                  <a:pt x="11507" y="729"/>
                  <a:pt x="11513" y="710"/>
                </a:cubicBezTo>
                <a:cubicBezTo>
                  <a:pt x="11518" y="690"/>
                  <a:pt x="11522" y="669"/>
                  <a:pt x="11522" y="647"/>
                </a:cubicBezTo>
                <a:cubicBezTo>
                  <a:pt x="11523" y="624"/>
                  <a:pt x="11524" y="603"/>
                  <a:pt x="11525" y="584"/>
                </a:cubicBezTo>
                <a:cubicBezTo>
                  <a:pt x="11526" y="561"/>
                  <a:pt x="11528" y="536"/>
                  <a:pt x="11531" y="510"/>
                </a:cubicBezTo>
                <a:cubicBezTo>
                  <a:pt x="11534" y="485"/>
                  <a:pt x="11539" y="458"/>
                  <a:pt x="11545" y="429"/>
                </a:cubicBezTo>
                <a:lnTo>
                  <a:pt x="11569" y="334"/>
                </a:lnTo>
                <a:cubicBezTo>
                  <a:pt x="11579" y="331"/>
                  <a:pt x="11594" y="326"/>
                  <a:pt x="11615" y="318"/>
                </a:cubicBezTo>
                <a:cubicBezTo>
                  <a:pt x="11635" y="310"/>
                  <a:pt x="11657" y="301"/>
                  <a:pt x="11678" y="293"/>
                </a:cubicBezTo>
                <a:cubicBezTo>
                  <a:pt x="11700" y="284"/>
                  <a:pt x="11720" y="276"/>
                  <a:pt x="11738" y="269"/>
                </a:cubicBezTo>
                <a:cubicBezTo>
                  <a:pt x="11756" y="261"/>
                  <a:pt x="11768" y="258"/>
                  <a:pt x="11774" y="258"/>
                </a:cubicBezTo>
                <a:cubicBezTo>
                  <a:pt x="11785" y="258"/>
                  <a:pt x="11797" y="259"/>
                  <a:pt x="11811" y="262"/>
                </a:cubicBezTo>
                <a:cubicBezTo>
                  <a:pt x="11825" y="265"/>
                  <a:pt x="11839" y="268"/>
                  <a:pt x="11853" y="273"/>
                </a:cubicBezTo>
                <a:cubicBezTo>
                  <a:pt x="11868" y="277"/>
                  <a:pt x="11882" y="282"/>
                  <a:pt x="11897" y="287"/>
                </a:cubicBezTo>
                <a:cubicBezTo>
                  <a:pt x="11911" y="292"/>
                  <a:pt x="11923" y="297"/>
                  <a:pt x="11935" y="301"/>
                </a:cubicBezTo>
                <a:lnTo>
                  <a:pt x="11962" y="311"/>
                </a:lnTo>
                <a:cubicBezTo>
                  <a:pt x="11990" y="322"/>
                  <a:pt x="12018" y="337"/>
                  <a:pt x="12047" y="358"/>
                </a:cubicBezTo>
                <a:cubicBezTo>
                  <a:pt x="12077" y="378"/>
                  <a:pt x="12103" y="403"/>
                  <a:pt x="12128" y="431"/>
                </a:cubicBezTo>
                <a:cubicBezTo>
                  <a:pt x="12153" y="460"/>
                  <a:pt x="12174" y="493"/>
                  <a:pt x="12193" y="529"/>
                </a:cubicBezTo>
                <a:cubicBezTo>
                  <a:pt x="12211" y="566"/>
                  <a:pt x="12224" y="605"/>
                  <a:pt x="12231" y="647"/>
                </a:cubicBezTo>
                <a:lnTo>
                  <a:pt x="12235" y="670"/>
                </a:lnTo>
                <a:cubicBezTo>
                  <a:pt x="12237" y="685"/>
                  <a:pt x="12240" y="701"/>
                  <a:pt x="12242" y="718"/>
                </a:cubicBezTo>
                <a:cubicBezTo>
                  <a:pt x="12245" y="735"/>
                  <a:pt x="12250" y="750"/>
                  <a:pt x="12257" y="764"/>
                </a:cubicBezTo>
                <a:cubicBezTo>
                  <a:pt x="12263" y="778"/>
                  <a:pt x="12272" y="789"/>
                  <a:pt x="12285" y="798"/>
                </a:cubicBezTo>
                <a:cubicBezTo>
                  <a:pt x="12297" y="807"/>
                  <a:pt x="12314" y="812"/>
                  <a:pt x="12336" y="812"/>
                </a:cubicBezTo>
                <a:cubicBezTo>
                  <a:pt x="12350" y="812"/>
                  <a:pt x="12362" y="809"/>
                  <a:pt x="12374" y="804"/>
                </a:cubicBezTo>
                <a:cubicBezTo>
                  <a:pt x="12386" y="799"/>
                  <a:pt x="12397" y="793"/>
                  <a:pt x="12406" y="785"/>
                </a:cubicBezTo>
                <a:cubicBezTo>
                  <a:pt x="12415" y="777"/>
                  <a:pt x="12424" y="768"/>
                  <a:pt x="12430" y="758"/>
                </a:cubicBezTo>
                <a:cubicBezTo>
                  <a:pt x="12437" y="748"/>
                  <a:pt x="12443" y="737"/>
                  <a:pt x="12446" y="726"/>
                </a:cubicBezTo>
                <a:cubicBezTo>
                  <a:pt x="12433" y="643"/>
                  <a:pt x="12413" y="569"/>
                  <a:pt x="12385" y="503"/>
                </a:cubicBezTo>
                <a:cubicBezTo>
                  <a:pt x="12356" y="438"/>
                  <a:pt x="12322" y="380"/>
                  <a:pt x="12281" y="330"/>
                </a:cubicBezTo>
                <a:cubicBezTo>
                  <a:pt x="12240" y="281"/>
                  <a:pt x="12193" y="238"/>
                  <a:pt x="12139" y="203"/>
                </a:cubicBezTo>
                <a:cubicBezTo>
                  <a:pt x="12086" y="168"/>
                  <a:pt x="12027" y="140"/>
                  <a:pt x="11963" y="118"/>
                </a:cubicBezTo>
                <a:cubicBezTo>
                  <a:pt x="11986" y="98"/>
                  <a:pt x="12009" y="77"/>
                  <a:pt x="12033" y="56"/>
                </a:cubicBezTo>
                <a:lnTo>
                  <a:pt x="12093" y="0"/>
                </a:lnTo>
                <a:lnTo>
                  <a:pt x="12838" y="0"/>
                </a:lnTo>
                <a:lnTo>
                  <a:pt x="12839" y="1"/>
                </a:lnTo>
                <a:cubicBezTo>
                  <a:pt x="12846" y="13"/>
                  <a:pt x="12855" y="23"/>
                  <a:pt x="12864" y="32"/>
                </a:cubicBezTo>
                <a:cubicBezTo>
                  <a:pt x="12882" y="50"/>
                  <a:pt x="12902" y="64"/>
                  <a:pt x="12923" y="75"/>
                </a:cubicBezTo>
                <a:cubicBezTo>
                  <a:pt x="12944" y="86"/>
                  <a:pt x="12966" y="93"/>
                  <a:pt x="12988" y="98"/>
                </a:cubicBezTo>
                <a:cubicBezTo>
                  <a:pt x="13010" y="103"/>
                  <a:pt x="13032" y="105"/>
                  <a:pt x="13052" y="105"/>
                </a:cubicBezTo>
                <a:cubicBezTo>
                  <a:pt x="13066" y="105"/>
                  <a:pt x="13082" y="105"/>
                  <a:pt x="13101" y="104"/>
                </a:cubicBezTo>
                <a:cubicBezTo>
                  <a:pt x="13120" y="103"/>
                  <a:pt x="13139" y="103"/>
                  <a:pt x="13159" y="102"/>
                </a:cubicBezTo>
                <a:cubicBezTo>
                  <a:pt x="13179" y="101"/>
                  <a:pt x="13199" y="100"/>
                  <a:pt x="13218" y="99"/>
                </a:cubicBezTo>
                <a:cubicBezTo>
                  <a:pt x="13237" y="98"/>
                  <a:pt x="13254" y="98"/>
                  <a:pt x="13269" y="98"/>
                </a:cubicBezTo>
                <a:cubicBezTo>
                  <a:pt x="13293" y="98"/>
                  <a:pt x="13317" y="99"/>
                  <a:pt x="13339" y="103"/>
                </a:cubicBezTo>
                <a:cubicBezTo>
                  <a:pt x="13362" y="106"/>
                  <a:pt x="13382" y="112"/>
                  <a:pt x="13399" y="119"/>
                </a:cubicBezTo>
                <a:cubicBezTo>
                  <a:pt x="13417" y="127"/>
                  <a:pt x="13432" y="136"/>
                  <a:pt x="13442" y="148"/>
                </a:cubicBezTo>
                <a:cubicBezTo>
                  <a:pt x="13453" y="159"/>
                  <a:pt x="13458" y="173"/>
                  <a:pt x="13458" y="188"/>
                </a:cubicBezTo>
                <a:cubicBezTo>
                  <a:pt x="13458" y="199"/>
                  <a:pt x="13456" y="212"/>
                  <a:pt x="13451" y="226"/>
                </a:cubicBezTo>
                <a:cubicBezTo>
                  <a:pt x="13446" y="241"/>
                  <a:pt x="13437" y="259"/>
                  <a:pt x="13426" y="279"/>
                </a:cubicBezTo>
                <a:cubicBezTo>
                  <a:pt x="13414" y="299"/>
                  <a:pt x="13399" y="322"/>
                  <a:pt x="13380" y="348"/>
                </a:cubicBezTo>
                <a:cubicBezTo>
                  <a:pt x="13362" y="374"/>
                  <a:pt x="13338" y="403"/>
                  <a:pt x="13310" y="435"/>
                </a:cubicBezTo>
                <a:cubicBezTo>
                  <a:pt x="13284" y="465"/>
                  <a:pt x="13256" y="491"/>
                  <a:pt x="13226" y="514"/>
                </a:cubicBezTo>
                <a:cubicBezTo>
                  <a:pt x="13195" y="537"/>
                  <a:pt x="13163" y="556"/>
                  <a:pt x="13129" y="572"/>
                </a:cubicBezTo>
                <a:cubicBezTo>
                  <a:pt x="13096" y="588"/>
                  <a:pt x="13062" y="600"/>
                  <a:pt x="13027" y="608"/>
                </a:cubicBezTo>
                <a:cubicBezTo>
                  <a:pt x="12992" y="617"/>
                  <a:pt x="12957" y="621"/>
                  <a:pt x="12923" y="621"/>
                </a:cubicBezTo>
                <a:cubicBezTo>
                  <a:pt x="12893" y="621"/>
                  <a:pt x="12866" y="618"/>
                  <a:pt x="12840" y="611"/>
                </a:cubicBezTo>
                <a:cubicBezTo>
                  <a:pt x="12814" y="605"/>
                  <a:pt x="12789" y="597"/>
                  <a:pt x="12765" y="588"/>
                </a:cubicBezTo>
                <a:cubicBezTo>
                  <a:pt x="12742" y="579"/>
                  <a:pt x="12719" y="570"/>
                  <a:pt x="12696" y="560"/>
                </a:cubicBezTo>
                <a:cubicBezTo>
                  <a:pt x="12674" y="550"/>
                  <a:pt x="12652" y="541"/>
                  <a:pt x="12631" y="533"/>
                </a:cubicBezTo>
                <a:cubicBezTo>
                  <a:pt x="12617" y="533"/>
                  <a:pt x="12609" y="539"/>
                  <a:pt x="12605" y="549"/>
                </a:cubicBezTo>
                <a:cubicBezTo>
                  <a:pt x="12602" y="559"/>
                  <a:pt x="12600" y="570"/>
                  <a:pt x="12600" y="581"/>
                </a:cubicBezTo>
                <a:cubicBezTo>
                  <a:pt x="12600" y="604"/>
                  <a:pt x="12605" y="626"/>
                  <a:pt x="12615" y="645"/>
                </a:cubicBezTo>
                <a:cubicBezTo>
                  <a:pt x="12624" y="665"/>
                  <a:pt x="12637" y="683"/>
                  <a:pt x="12654" y="699"/>
                </a:cubicBezTo>
                <a:cubicBezTo>
                  <a:pt x="12670" y="716"/>
                  <a:pt x="12689" y="730"/>
                  <a:pt x="12710" y="743"/>
                </a:cubicBezTo>
                <a:cubicBezTo>
                  <a:pt x="12732" y="756"/>
                  <a:pt x="12755" y="766"/>
                  <a:pt x="12779" y="775"/>
                </a:cubicBezTo>
                <a:cubicBezTo>
                  <a:pt x="12804" y="783"/>
                  <a:pt x="12828" y="790"/>
                  <a:pt x="12853" y="794"/>
                </a:cubicBezTo>
                <a:cubicBezTo>
                  <a:pt x="12878" y="798"/>
                  <a:pt x="12903" y="801"/>
                  <a:pt x="12927" y="801"/>
                </a:cubicBezTo>
                <a:cubicBezTo>
                  <a:pt x="12982" y="801"/>
                  <a:pt x="13035" y="792"/>
                  <a:pt x="13087" y="775"/>
                </a:cubicBezTo>
                <a:cubicBezTo>
                  <a:pt x="13139" y="758"/>
                  <a:pt x="13189" y="736"/>
                  <a:pt x="13236" y="707"/>
                </a:cubicBezTo>
                <a:cubicBezTo>
                  <a:pt x="13283" y="678"/>
                  <a:pt x="13327" y="644"/>
                  <a:pt x="13369" y="606"/>
                </a:cubicBezTo>
                <a:cubicBezTo>
                  <a:pt x="13410" y="567"/>
                  <a:pt x="13448" y="526"/>
                  <a:pt x="13482" y="482"/>
                </a:cubicBezTo>
                <a:cubicBezTo>
                  <a:pt x="13500" y="458"/>
                  <a:pt x="13518" y="433"/>
                  <a:pt x="13535" y="407"/>
                </a:cubicBezTo>
                <a:cubicBezTo>
                  <a:pt x="13552" y="382"/>
                  <a:pt x="13567" y="356"/>
                  <a:pt x="13580" y="330"/>
                </a:cubicBezTo>
                <a:cubicBezTo>
                  <a:pt x="13593" y="305"/>
                  <a:pt x="13603" y="279"/>
                  <a:pt x="13611" y="253"/>
                </a:cubicBezTo>
                <a:cubicBezTo>
                  <a:pt x="13618" y="228"/>
                  <a:pt x="13622" y="202"/>
                  <a:pt x="13622" y="177"/>
                </a:cubicBezTo>
                <a:cubicBezTo>
                  <a:pt x="13622" y="137"/>
                  <a:pt x="13614" y="100"/>
                  <a:pt x="13597" y="69"/>
                </a:cubicBezTo>
                <a:cubicBezTo>
                  <a:pt x="13585" y="45"/>
                  <a:pt x="13569" y="24"/>
                  <a:pt x="13551" y="7"/>
                </a:cubicBezTo>
                <a:lnTo>
                  <a:pt x="13544" y="0"/>
                </a:lnTo>
                <a:lnTo>
                  <a:pt x="19257" y="0"/>
                </a:lnTo>
                <a:lnTo>
                  <a:pt x="19257" y="5424"/>
                </a:lnTo>
                <a:lnTo>
                  <a:pt x="0" y="54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14:doors dir="ver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4581 0.00129666 L -0.148541 0.00259266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" y="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任意多边形 4"/>
          <p:cNvSpPr/>
          <p:nvPr/>
        </p:nvSpPr>
        <p:spPr>
          <a:xfrm>
            <a:off x="-36195" y="3429635"/>
            <a:ext cx="12228195" cy="34442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57" h="5424">
                <a:moveTo>
                  <a:pt x="11664" y="0"/>
                </a:moveTo>
                <a:lnTo>
                  <a:pt x="11860" y="0"/>
                </a:lnTo>
                <a:lnTo>
                  <a:pt x="11839" y="17"/>
                </a:lnTo>
                <a:cubicBezTo>
                  <a:pt x="11831" y="23"/>
                  <a:pt x="11824" y="29"/>
                  <a:pt x="11816" y="35"/>
                </a:cubicBezTo>
                <a:cubicBezTo>
                  <a:pt x="11786" y="57"/>
                  <a:pt x="11756" y="77"/>
                  <a:pt x="11724" y="94"/>
                </a:cubicBezTo>
                <a:cubicBezTo>
                  <a:pt x="11692" y="111"/>
                  <a:pt x="11659" y="124"/>
                  <a:pt x="11623" y="133"/>
                </a:cubicBezTo>
                <a:lnTo>
                  <a:pt x="11658" y="19"/>
                </a:lnTo>
                <a:lnTo>
                  <a:pt x="11664" y="0"/>
                </a:lnTo>
                <a:close/>
                <a:moveTo>
                  <a:pt x="10517" y="0"/>
                </a:moveTo>
                <a:lnTo>
                  <a:pt x="10964" y="0"/>
                </a:lnTo>
                <a:lnTo>
                  <a:pt x="10958" y="22"/>
                </a:lnTo>
                <a:cubicBezTo>
                  <a:pt x="10937" y="94"/>
                  <a:pt x="10918" y="157"/>
                  <a:pt x="10901" y="210"/>
                </a:cubicBezTo>
                <a:cubicBezTo>
                  <a:pt x="10884" y="262"/>
                  <a:pt x="10868" y="307"/>
                  <a:pt x="10854" y="345"/>
                </a:cubicBezTo>
                <a:cubicBezTo>
                  <a:pt x="10840" y="382"/>
                  <a:pt x="10827" y="415"/>
                  <a:pt x="10815" y="443"/>
                </a:cubicBezTo>
                <a:cubicBezTo>
                  <a:pt x="10812" y="452"/>
                  <a:pt x="10809" y="463"/>
                  <a:pt x="10805" y="477"/>
                </a:cubicBezTo>
                <a:cubicBezTo>
                  <a:pt x="10802" y="491"/>
                  <a:pt x="10799" y="504"/>
                  <a:pt x="10795" y="518"/>
                </a:cubicBezTo>
                <a:cubicBezTo>
                  <a:pt x="10792" y="531"/>
                  <a:pt x="10789" y="542"/>
                  <a:pt x="10787" y="551"/>
                </a:cubicBezTo>
                <a:cubicBezTo>
                  <a:pt x="10784" y="561"/>
                  <a:pt x="10782" y="565"/>
                  <a:pt x="10780" y="565"/>
                </a:cubicBezTo>
                <a:cubicBezTo>
                  <a:pt x="10777" y="565"/>
                  <a:pt x="10772" y="561"/>
                  <a:pt x="10766" y="553"/>
                </a:cubicBezTo>
                <a:cubicBezTo>
                  <a:pt x="10759" y="545"/>
                  <a:pt x="10752" y="535"/>
                  <a:pt x="10744" y="523"/>
                </a:cubicBezTo>
                <a:cubicBezTo>
                  <a:pt x="10736" y="511"/>
                  <a:pt x="10729" y="499"/>
                  <a:pt x="10721" y="485"/>
                </a:cubicBezTo>
                <a:cubicBezTo>
                  <a:pt x="10714" y="472"/>
                  <a:pt x="10707" y="460"/>
                  <a:pt x="10702" y="450"/>
                </a:cubicBezTo>
                <a:cubicBezTo>
                  <a:pt x="10667" y="385"/>
                  <a:pt x="10635" y="318"/>
                  <a:pt x="10608" y="250"/>
                </a:cubicBezTo>
                <a:cubicBezTo>
                  <a:pt x="10580" y="181"/>
                  <a:pt x="10556" y="114"/>
                  <a:pt x="10533" y="49"/>
                </a:cubicBezTo>
                <a:cubicBezTo>
                  <a:pt x="10528" y="32"/>
                  <a:pt x="10522" y="16"/>
                  <a:pt x="10517" y="0"/>
                </a:cubicBezTo>
                <a:lnTo>
                  <a:pt x="10517" y="0"/>
                </a:lnTo>
                <a:close/>
                <a:moveTo>
                  <a:pt x="8878" y="0"/>
                </a:moveTo>
                <a:lnTo>
                  <a:pt x="9199" y="0"/>
                </a:lnTo>
                <a:lnTo>
                  <a:pt x="9152" y="7"/>
                </a:lnTo>
                <a:cubicBezTo>
                  <a:pt x="9130" y="10"/>
                  <a:pt x="9107" y="13"/>
                  <a:pt x="9085" y="15"/>
                </a:cubicBezTo>
                <a:cubicBezTo>
                  <a:pt x="9040" y="20"/>
                  <a:pt x="9000" y="23"/>
                  <a:pt x="8965" y="23"/>
                </a:cubicBezTo>
                <a:lnTo>
                  <a:pt x="8868" y="23"/>
                </a:lnTo>
                <a:cubicBezTo>
                  <a:pt x="8871" y="16"/>
                  <a:pt x="8874" y="9"/>
                  <a:pt x="8878" y="1"/>
                </a:cubicBezTo>
                <a:lnTo>
                  <a:pt x="8878" y="0"/>
                </a:lnTo>
                <a:close/>
                <a:moveTo>
                  <a:pt x="7412" y="0"/>
                </a:moveTo>
                <a:lnTo>
                  <a:pt x="8090" y="0"/>
                </a:lnTo>
                <a:lnTo>
                  <a:pt x="8087" y="6"/>
                </a:lnTo>
                <a:cubicBezTo>
                  <a:pt x="8086" y="9"/>
                  <a:pt x="8085" y="11"/>
                  <a:pt x="8083" y="13"/>
                </a:cubicBezTo>
                <a:cubicBezTo>
                  <a:pt x="8075" y="31"/>
                  <a:pt x="8065" y="42"/>
                  <a:pt x="8053" y="48"/>
                </a:cubicBezTo>
                <a:cubicBezTo>
                  <a:pt x="7954" y="70"/>
                  <a:pt x="7853" y="92"/>
                  <a:pt x="7749" y="116"/>
                </a:cubicBezTo>
                <a:cubicBezTo>
                  <a:pt x="7646" y="139"/>
                  <a:pt x="7544" y="162"/>
                  <a:pt x="7445" y="184"/>
                </a:cubicBezTo>
                <a:lnTo>
                  <a:pt x="7356" y="192"/>
                </a:lnTo>
                <a:lnTo>
                  <a:pt x="7412" y="0"/>
                </a:lnTo>
                <a:close/>
                <a:moveTo>
                  <a:pt x="0" y="0"/>
                </a:moveTo>
                <a:lnTo>
                  <a:pt x="6407" y="0"/>
                </a:lnTo>
                <a:lnTo>
                  <a:pt x="6372" y="127"/>
                </a:lnTo>
                <a:cubicBezTo>
                  <a:pt x="6357" y="180"/>
                  <a:pt x="6343" y="232"/>
                  <a:pt x="6328" y="285"/>
                </a:cubicBezTo>
                <a:cubicBezTo>
                  <a:pt x="6298" y="391"/>
                  <a:pt x="6272" y="495"/>
                  <a:pt x="6248" y="599"/>
                </a:cubicBezTo>
                <a:cubicBezTo>
                  <a:pt x="6244" y="612"/>
                  <a:pt x="6243" y="625"/>
                  <a:pt x="6246" y="639"/>
                </a:cubicBezTo>
                <a:cubicBezTo>
                  <a:pt x="6248" y="652"/>
                  <a:pt x="6253" y="665"/>
                  <a:pt x="6260" y="676"/>
                </a:cubicBezTo>
                <a:cubicBezTo>
                  <a:pt x="6267" y="687"/>
                  <a:pt x="6276" y="696"/>
                  <a:pt x="6286" y="704"/>
                </a:cubicBezTo>
                <a:cubicBezTo>
                  <a:pt x="6297" y="711"/>
                  <a:pt x="6309" y="714"/>
                  <a:pt x="6322" y="714"/>
                </a:cubicBezTo>
                <a:cubicBezTo>
                  <a:pt x="6344" y="714"/>
                  <a:pt x="6364" y="710"/>
                  <a:pt x="6380" y="700"/>
                </a:cubicBezTo>
                <a:cubicBezTo>
                  <a:pt x="6397" y="691"/>
                  <a:pt x="6407" y="681"/>
                  <a:pt x="6409" y="670"/>
                </a:cubicBezTo>
                <a:cubicBezTo>
                  <a:pt x="6413" y="638"/>
                  <a:pt x="6419" y="605"/>
                  <a:pt x="6424" y="571"/>
                </a:cubicBezTo>
                <a:cubicBezTo>
                  <a:pt x="6430" y="538"/>
                  <a:pt x="6439" y="500"/>
                  <a:pt x="6449" y="458"/>
                </a:cubicBezTo>
                <a:lnTo>
                  <a:pt x="6494" y="277"/>
                </a:lnTo>
                <a:cubicBezTo>
                  <a:pt x="6514" y="195"/>
                  <a:pt x="6533" y="125"/>
                  <a:pt x="6549" y="67"/>
                </a:cubicBezTo>
                <a:cubicBezTo>
                  <a:pt x="6555" y="45"/>
                  <a:pt x="6561" y="25"/>
                  <a:pt x="6567" y="5"/>
                </a:cubicBezTo>
                <a:lnTo>
                  <a:pt x="6569" y="0"/>
                </a:lnTo>
                <a:lnTo>
                  <a:pt x="7241" y="0"/>
                </a:lnTo>
                <a:lnTo>
                  <a:pt x="7060" y="596"/>
                </a:lnTo>
                <a:cubicBezTo>
                  <a:pt x="7058" y="603"/>
                  <a:pt x="7055" y="612"/>
                  <a:pt x="7052" y="623"/>
                </a:cubicBezTo>
                <a:cubicBezTo>
                  <a:pt x="7048" y="635"/>
                  <a:pt x="7045" y="646"/>
                  <a:pt x="7042" y="659"/>
                </a:cubicBezTo>
                <a:cubicBezTo>
                  <a:pt x="7039" y="671"/>
                  <a:pt x="7036" y="683"/>
                  <a:pt x="7034" y="694"/>
                </a:cubicBezTo>
                <a:cubicBezTo>
                  <a:pt x="7032" y="706"/>
                  <a:pt x="7031" y="715"/>
                  <a:pt x="7031" y="722"/>
                </a:cubicBezTo>
                <a:cubicBezTo>
                  <a:pt x="7031" y="734"/>
                  <a:pt x="7032" y="746"/>
                  <a:pt x="7034" y="758"/>
                </a:cubicBezTo>
                <a:cubicBezTo>
                  <a:pt x="7036" y="770"/>
                  <a:pt x="7040" y="781"/>
                  <a:pt x="7046" y="791"/>
                </a:cubicBezTo>
                <a:cubicBezTo>
                  <a:pt x="7051" y="800"/>
                  <a:pt x="7059" y="808"/>
                  <a:pt x="7068" y="814"/>
                </a:cubicBezTo>
                <a:cubicBezTo>
                  <a:pt x="7077" y="820"/>
                  <a:pt x="7088" y="823"/>
                  <a:pt x="7102" y="823"/>
                </a:cubicBezTo>
                <a:cubicBezTo>
                  <a:pt x="7109" y="823"/>
                  <a:pt x="7117" y="821"/>
                  <a:pt x="7126" y="817"/>
                </a:cubicBezTo>
                <a:cubicBezTo>
                  <a:pt x="7134" y="812"/>
                  <a:pt x="7142" y="807"/>
                  <a:pt x="7150" y="800"/>
                </a:cubicBezTo>
                <a:cubicBezTo>
                  <a:pt x="7158" y="793"/>
                  <a:pt x="7165" y="785"/>
                  <a:pt x="7171" y="777"/>
                </a:cubicBezTo>
                <a:cubicBezTo>
                  <a:pt x="7177" y="769"/>
                  <a:pt x="7181" y="762"/>
                  <a:pt x="7183" y="755"/>
                </a:cubicBezTo>
                <a:cubicBezTo>
                  <a:pt x="7189" y="730"/>
                  <a:pt x="7195" y="703"/>
                  <a:pt x="7203" y="675"/>
                </a:cubicBezTo>
                <a:cubicBezTo>
                  <a:pt x="7210" y="647"/>
                  <a:pt x="7218" y="618"/>
                  <a:pt x="7227" y="589"/>
                </a:cubicBezTo>
                <a:cubicBezTo>
                  <a:pt x="7235" y="560"/>
                  <a:pt x="7245" y="531"/>
                  <a:pt x="7255" y="503"/>
                </a:cubicBezTo>
                <a:cubicBezTo>
                  <a:pt x="7265" y="475"/>
                  <a:pt x="7277" y="448"/>
                  <a:pt x="7288" y="424"/>
                </a:cubicBezTo>
                <a:lnTo>
                  <a:pt x="7543" y="354"/>
                </a:lnTo>
                <a:cubicBezTo>
                  <a:pt x="7577" y="345"/>
                  <a:pt x="7611" y="336"/>
                  <a:pt x="7646" y="326"/>
                </a:cubicBezTo>
                <a:cubicBezTo>
                  <a:pt x="7681" y="317"/>
                  <a:pt x="7713" y="308"/>
                  <a:pt x="7743" y="300"/>
                </a:cubicBezTo>
                <a:cubicBezTo>
                  <a:pt x="7773" y="292"/>
                  <a:pt x="7800" y="285"/>
                  <a:pt x="7823" y="278"/>
                </a:cubicBezTo>
                <a:cubicBezTo>
                  <a:pt x="7847" y="272"/>
                  <a:pt x="7864" y="267"/>
                  <a:pt x="7876" y="263"/>
                </a:cubicBezTo>
                <a:cubicBezTo>
                  <a:pt x="7903" y="257"/>
                  <a:pt x="7925" y="252"/>
                  <a:pt x="7944" y="249"/>
                </a:cubicBezTo>
                <a:cubicBezTo>
                  <a:pt x="7963" y="245"/>
                  <a:pt x="7980" y="244"/>
                  <a:pt x="7996" y="244"/>
                </a:cubicBezTo>
                <a:lnTo>
                  <a:pt x="8003" y="244"/>
                </a:lnTo>
                <a:cubicBezTo>
                  <a:pt x="7987" y="319"/>
                  <a:pt x="7973" y="389"/>
                  <a:pt x="7962" y="453"/>
                </a:cubicBezTo>
                <a:cubicBezTo>
                  <a:pt x="7957" y="480"/>
                  <a:pt x="7952" y="508"/>
                  <a:pt x="7947" y="534"/>
                </a:cubicBezTo>
                <a:cubicBezTo>
                  <a:pt x="7942" y="561"/>
                  <a:pt x="7937" y="586"/>
                  <a:pt x="7933" y="609"/>
                </a:cubicBezTo>
                <a:cubicBezTo>
                  <a:pt x="7930" y="633"/>
                  <a:pt x="7927" y="653"/>
                  <a:pt x="7925" y="670"/>
                </a:cubicBezTo>
                <a:cubicBezTo>
                  <a:pt x="7922" y="687"/>
                  <a:pt x="7921" y="699"/>
                  <a:pt x="7921" y="707"/>
                </a:cubicBezTo>
                <a:cubicBezTo>
                  <a:pt x="7921" y="714"/>
                  <a:pt x="7922" y="722"/>
                  <a:pt x="7924" y="732"/>
                </a:cubicBezTo>
                <a:cubicBezTo>
                  <a:pt x="7926" y="742"/>
                  <a:pt x="7930" y="752"/>
                  <a:pt x="7935" y="761"/>
                </a:cubicBezTo>
                <a:cubicBezTo>
                  <a:pt x="7940" y="771"/>
                  <a:pt x="7948" y="779"/>
                  <a:pt x="7957" y="786"/>
                </a:cubicBezTo>
                <a:cubicBezTo>
                  <a:pt x="7966" y="793"/>
                  <a:pt x="7978" y="796"/>
                  <a:pt x="7993" y="796"/>
                </a:cubicBezTo>
                <a:cubicBezTo>
                  <a:pt x="8003" y="796"/>
                  <a:pt x="8014" y="794"/>
                  <a:pt x="8025" y="790"/>
                </a:cubicBezTo>
                <a:cubicBezTo>
                  <a:pt x="8037" y="787"/>
                  <a:pt x="8047" y="781"/>
                  <a:pt x="8058" y="774"/>
                </a:cubicBezTo>
                <a:cubicBezTo>
                  <a:pt x="8068" y="768"/>
                  <a:pt x="8077" y="759"/>
                  <a:pt x="8085" y="750"/>
                </a:cubicBezTo>
                <a:cubicBezTo>
                  <a:pt x="8093" y="740"/>
                  <a:pt x="8098" y="729"/>
                  <a:pt x="8101" y="716"/>
                </a:cubicBezTo>
                <a:cubicBezTo>
                  <a:pt x="8109" y="683"/>
                  <a:pt x="8116" y="650"/>
                  <a:pt x="8121" y="616"/>
                </a:cubicBezTo>
                <a:cubicBezTo>
                  <a:pt x="8127" y="582"/>
                  <a:pt x="8132" y="548"/>
                  <a:pt x="8136" y="515"/>
                </a:cubicBezTo>
                <a:cubicBezTo>
                  <a:pt x="8141" y="481"/>
                  <a:pt x="8146" y="447"/>
                  <a:pt x="8152" y="413"/>
                </a:cubicBezTo>
                <a:cubicBezTo>
                  <a:pt x="8158" y="378"/>
                  <a:pt x="8166" y="344"/>
                  <a:pt x="8174" y="309"/>
                </a:cubicBezTo>
                <a:lnTo>
                  <a:pt x="8187" y="262"/>
                </a:lnTo>
                <a:cubicBezTo>
                  <a:pt x="8190" y="250"/>
                  <a:pt x="8192" y="239"/>
                  <a:pt x="8195" y="229"/>
                </a:cubicBezTo>
                <a:cubicBezTo>
                  <a:pt x="8197" y="218"/>
                  <a:pt x="8198" y="210"/>
                  <a:pt x="8200" y="205"/>
                </a:cubicBezTo>
                <a:cubicBezTo>
                  <a:pt x="8226" y="186"/>
                  <a:pt x="8247" y="167"/>
                  <a:pt x="8262" y="148"/>
                </a:cubicBezTo>
                <a:cubicBezTo>
                  <a:pt x="8277" y="129"/>
                  <a:pt x="8284" y="106"/>
                  <a:pt x="8284" y="78"/>
                </a:cubicBezTo>
                <a:cubicBezTo>
                  <a:pt x="8284" y="65"/>
                  <a:pt x="8283" y="54"/>
                  <a:pt x="8279" y="43"/>
                </a:cubicBezTo>
                <a:cubicBezTo>
                  <a:pt x="8276" y="32"/>
                  <a:pt x="8275" y="21"/>
                  <a:pt x="8275" y="9"/>
                </a:cubicBezTo>
                <a:lnTo>
                  <a:pt x="8275" y="0"/>
                </a:lnTo>
                <a:lnTo>
                  <a:pt x="8680" y="0"/>
                </a:lnTo>
                <a:lnTo>
                  <a:pt x="8673" y="12"/>
                </a:lnTo>
                <a:cubicBezTo>
                  <a:pt x="8652" y="47"/>
                  <a:pt x="8634" y="79"/>
                  <a:pt x="8618" y="108"/>
                </a:cubicBezTo>
                <a:cubicBezTo>
                  <a:pt x="8593" y="150"/>
                  <a:pt x="8570" y="193"/>
                  <a:pt x="8548" y="236"/>
                </a:cubicBezTo>
                <a:cubicBezTo>
                  <a:pt x="8527" y="279"/>
                  <a:pt x="8508" y="321"/>
                  <a:pt x="8492" y="363"/>
                </a:cubicBezTo>
                <a:cubicBezTo>
                  <a:pt x="8476" y="405"/>
                  <a:pt x="8463" y="447"/>
                  <a:pt x="8454" y="488"/>
                </a:cubicBezTo>
                <a:cubicBezTo>
                  <a:pt x="8445" y="529"/>
                  <a:pt x="8440" y="568"/>
                  <a:pt x="8440" y="607"/>
                </a:cubicBezTo>
                <a:cubicBezTo>
                  <a:pt x="8440" y="622"/>
                  <a:pt x="8441" y="638"/>
                  <a:pt x="8444" y="656"/>
                </a:cubicBezTo>
                <a:cubicBezTo>
                  <a:pt x="8446" y="674"/>
                  <a:pt x="8451" y="691"/>
                  <a:pt x="8457" y="706"/>
                </a:cubicBezTo>
                <a:cubicBezTo>
                  <a:pt x="8464" y="722"/>
                  <a:pt x="8473" y="735"/>
                  <a:pt x="8484" y="745"/>
                </a:cubicBezTo>
                <a:cubicBezTo>
                  <a:pt x="8494" y="755"/>
                  <a:pt x="8509" y="760"/>
                  <a:pt x="8526" y="760"/>
                </a:cubicBezTo>
                <a:cubicBezTo>
                  <a:pt x="8536" y="760"/>
                  <a:pt x="8546" y="758"/>
                  <a:pt x="8556" y="753"/>
                </a:cubicBezTo>
                <a:cubicBezTo>
                  <a:pt x="8566" y="749"/>
                  <a:pt x="8575" y="743"/>
                  <a:pt x="8583" y="735"/>
                </a:cubicBezTo>
                <a:cubicBezTo>
                  <a:pt x="8592" y="728"/>
                  <a:pt x="8598" y="719"/>
                  <a:pt x="8604" y="710"/>
                </a:cubicBezTo>
                <a:cubicBezTo>
                  <a:pt x="8610" y="701"/>
                  <a:pt x="8613" y="692"/>
                  <a:pt x="8615" y="683"/>
                </a:cubicBezTo>
                <a:cubicBezTo>
                  <a:pt x="8617" y="673"/>
                  <a:pt x="8619" y="659"/>
                  <a:pt x="8621" y="642"/>
                </a:cubicBezTo>
                <a:cubicBezTo>
                  <a:pt x="8623" y="625"/>
                  <a:pt x="8625" y="608"/>
                  <a:pt x="8627" y="589"/>
                </a:cubicBezTo>
                <a:cubicBezTo>
                  <a:pt x="8628" y="571"/>
                  <a:pt x="8630" y="553"/>
                  <a:pt x="8633" y="535"/>
                </a:cubicBezTo>
                <a:cubicBezTo>
                  <a:pt x="8635" y="517"/>
                  <a:pt x="8637" y="503"/>
                  <a:pt x="8641" y="491"/>
                </a:cubicBezTo>
                <a:cubicBezTo>
                  <a:pt x="8646" y="471"/>
                  <a:pt x="8653" y="449"/>
                  <a:pt x="8660" y="425"/>
                </a:cubicBezTo>
                <a:cubicBezTo>
                  <a:pt x="8668" y="402"/>
                  <a:pt x="8676" y="378"/>
                  <a:pt x="8686" y="354"/>
                </a:cubicBezTo>
                <a:cubicBezTo>
                  <a:pt x="8695" y="330"/>
                  <a:pt x="8705" y="306"/>
                  <a:pt x="8717" y="284"/>
                </a:cubicBezTo>
                <a:cubicBezTo>
                  <a:pt x="8728" y="261"/>
                  <a:pt x="8740" y="239"/>
                  <a:pt x="8752" y="219"/>
                </a:cubicBezTo>
                <a:cubicBezTo>
                  <a:pt x="8765" y="223"/>
                  <a:pt x="8777" y="227"/>
                  <a:pt x="8788" y="234"/>
                </a:cubicBezTo>
                <a:cubicBezTo>
                  <a:pt x="8798" y="240"/>
                  <a:pt x="8810" y="244"/>
                  <a:pt x="8822" y="244"/>
                </a:cubicBezTo>
                <a:cubicBezTo>
                  <a:pt x="8863" y="244"/>
                  <a:pt x="8902" y="239"/>
                  <a:pt x="8940" y="229"/>
                </a:cubicBezTo>
                <a:cubicBezTo>
                  <a:pt x="8977" y="219"/>
                  <a:pt x="9015" y="210"/>
                  <a:pt x="9052" y="202"/>
                </a:cubicBezTo>
                <a:cubicBezTo>
                  <a:pt x="9078" y="196"/>
                  <a:pt x="9102" y="190"/>
                  <a:pt x="9124" y="185"/>
                </a:cubicBezTo>
                <a:cubicBezTo>
                  <a:pt x="9147" y="180"/>
                  <a:pt x="9169" y="175"/>
                  <a:pt x="9189" y="170"/>
                </a:cubicBezTo>
                <a:cubicBezTo>
                  <a:pt x="9210" y="165"/>
                  <a:pt x="9231" y="161"/>
                  <a:pt x="9251" y="158"/>
                </a:cubicBezTo>
                <a:cubicBezTo>
                  <a:pt x="9271" y="154"/>
                  <a:pt x="9291" y="151"/>
                  <a:pt x="9312" y="149"/>
                </a:cubicBezTo>
                <a:cubicBezTo>
                  <a:pt x="9326" y="148"/>
                  <a:pt x="9340" y="146"/>
                  <a:pt x="9353" y="145"/>
                </a:cubicBezTo>
                <a:cubicBezTo>
                  <a:pt x="9365" y="143"/>
                  <a:pt x="9376" y="142"/>
                  <a:pt x="9385" y="140"/>
                </a:cubicBezTo>
                <a:cubicBezTo>
                  <a:pt x="9380" y="160"/>
                  <a:pt x="9375" y="181"/>
                  <a:pt x="9370" y="201"/>
                </a:cubicBezTo>
                <a:cubicBezTo>
                  <a:pt x="9366" y="221"/>
                  <a:pt x="9361" y="241"/>
                  <a:pt x="9356" y="259"/>
                </a:cubicBezTo>
                <a:cubicBezTo>
                  <a:pt x="9352" y="278"/>
                  <a:pt x="9347" y="295"/>
                  <a:pt x="9344" y="310"/>
                </a:cubicBezTo>
                <a:cubicBezTo>
                  <a:pt x="9340" y="326"/>
                  <a:pt x="9337" y="339"/>
                  <a:pt x="9334" y="351"/>
                </a:cubicBezTo>
                <a:cubicBezTo>
                  <a:pt x="9332" y="361"/>
                  <a:pt x="9327" y="374"/>
                  <a:pt x="9321" y="392"/>
                </a:cubicBezTo>
                <a:cubicBezTo>
                  <a:pt x="9315" y="409"/>
                  <a:pt x="9307" y="428"/>
                  <a:pt x="9299" y="449"/>
                </a:cubicBezTo>
                <a:cubicBezTo>
                  <a:pt x="9290" y="470"/>
                  <a:pt x="9281" y="491"/>
                  <a:pt x="9272" y="514"/>
                </a:cubicBezTo>
                <a:cubicBezTo>
                  <a:pt x="9262" y="536"/>
                  <a:pt x="9254" y="558"/>
                  <a:pt x="9246" y="578"/>
                </a:cubicBezTo>
                <a:cubicBezTo>
                  <a:pt x="9238" y="599"/>
                  <a:pt x="9232" y="618"/>
                  <a:pt x="9227" y="634"/>
                </a:cubicBezTo>
                <a:cubicBezTo>
                  <a:pt x="9222" y="651"/>
                  <a:pt x="9219" y="664"/>
                  <a:pt x="9219" y="673"/>
                </a:cubicBezTo>
                <a:cubicBezTo>
                  <a:pt x="9219" y="684"/>
                  <a:pt x="9221" y="694"/>
                  <a:pt x="9224" y="705"/>
                </a:cubicBezTo>
                <a:cubicBezTo>
                  <a:pt x="9228" y="716"/>
                  <a:pt x="9233" y="725"/>
                  <a:pt x="9239" y="733"/>
                </a:cubicBezTo>
                <a:cubicBezTo>
                  <a:pt x="9246" y="741"/>
                  <a:pt x="9254" y="748"/>
                  <a:pt x="9264" y="753"/>
                </a:cubicBezTo>
                <a:cubicBezTo>
                  <a:pt x="9274" y="758"/>
                  <a:pt x="9286" y="760"/>
                  <a:pt x="9299" y="760"/>
                </a:cubicBezTo>
                <a:cubicBezTo>
                  <a:pt x="9321" y="760"/>
                  <a:pt x="9338" y="756"/>
                  <a:pt x="9352" y="748"/>
                </a:cubicBezTo>
                <a:cubicBezTo>
                  <a:pt x="9366" y="739"/>
                  <a:pt x="9377" y="728"/>
                  <a:pt x="9386" y="715"/>
                </a:cubicBezTo>
                <a:cubicBezTo>
                  <a:pt x="9395" y="701"/>
                  <a:pt x="9402" y="686"/>
                  <a:pt x="9407" y="669"/>
                </a:cubicBezTo>
                <a:cubicBezTo>
                  <a:pt x="9412" y="653"/>
                  <a:pt x="9416" y="636"/>
                  <a:pt x="9421" y="620"/>
                </a:cubicBezTo>
                <a:lnTo>
                  <a:pt x="9420" y="621"/>
                </a:lnTo>
                <a:cubicBezTo>
                  <a:pt x="9424" y="611"/>
                  <a:pt x="9429" y="599"/>
                  <a:pt x="9435" y="584"/>
                </a:cubicBezTo>
                <a:cubicBezTo>
                  <a:pt x="9441" y="569"/>
                  <a:pt x="9447" y="553"/>
                  <a:pt x="9454" y="535"/>
                </a:cubicBezTo>
                <a:cubicBezTo>
                  <a:pt x="9460" y="517"/>
                  <a:pt x="9467" y="499"/>
                  <a:pt x="9474" y="480"/>
                </a:cubicBezTo>
                <a:cubicBezTo>
                  <a:pt x="9480" y="462"/>
                  <a:pt x="9486" y="445"/>
                  <a:pt x="9491" y="429"/>
                </a:cubicBezTo>
                <a:cubicBezTo>
                  <a:pt x="9497" y="413"/>
                  <a:pt x="9501" y="399"/>
                  <a:pt x="9504" y="388"/>
                </a:cubicBezTo>
                <a:cubicBezTo>
                  <a:pt x="9508" y="377"/>
                  <a:pt x="9510" y="369"/>
                  <a:pt x="9512" y="366"/>
                </a:cubicBezTo>
                <a:lnTo>
                  <a:pt x="9544" y="238"/>
                </a:lnTo>
                <a:cubicBezTo>
                  <a:pt x="9552" y="206"/>
                  <a:pt x="9560" y="171"/>
                  <a:pt x="9569" y="131"/>
                </a:cubicBezTo>
                <a:cubicBezTo>
                  <a:pt x="9578" y="92"/>
                  <a:pt x="9587" y="51"/>
                  <a:pt x="9594" y="8"/>
                </a:cubicBezTo>
                <a:lnTo>
                  <a:pt x="9596" y="0"/>
                </a:lnTo>
                <a:lnTo>
                  <a:pt x="9973" y="0"/>
                </a:lnTo>
                <a:lnTo>
                  <a:pt x="9815" y="514"/>
                </a:lnTo>
                <a:lnTo>
                  <a:pt x="9790" y="610"/>
                </a:lnTo>
                <a:cubicBezTo>
                  <a:pt x="9784" y="637"/>
                  <a:pt x="9779" y="655"/>
                  <a:pt x="9775" y="666"/>
                </a:cubicBezTo>
                <a:cubicBezTo>
                  <a:pt x="9772" y="677"/>
                  <a:pt x="9771" y="685"/>
                  <a:pt x="9771" y="690"/>
                </a:cubicBezTo>
                <a:cubicBezTo>
                  <a:pt x="9771" y="699"/>
                  <a:pt x="9773" y="709"/>
                  <a:pt x="9778" y="720"/>
                </a:cubicBezTo>
                <a:cubicBezTo>
                  <a:pt x="9782" y="730"/>
                  <a:pt x="9788" y="741"/>
                  <a:pt x="9796" y="750"/>
                </a:cubicBezTo>
                <a:cubicBezTo>
                  <a:pt x="9803" y="759"/>
                  <a:pt x="9811" y="767"/>
                  <a:pt x="9820" y="774"/>
                </a:cubicBezTo>
                <a:cubicBezTo>
                  <a:pt x="9830" y="780"/>
                  <a:pt x="9839" y="784"/>
                  <a:pt x="9849" y="784"/>
                </a:cubicBezTo>
                <a:cubicBezTo>
                  <a:pt x="9864" y="784"/>
                  <a:pt x="9878" y="778"/>
                  <a:pt x="9893" y="765"/>
                </a:cubicBezTo>
                <a:cubicBezTo>
                  <a:pt x="9908" y="753"/>
                  <a:pt x="9919" y="735"/>
                  <a:pt x="9926" y="712"/>
                </a:cubicBezTo>
                <a:cubicBezTo>
                  <a:pt x="9928" y="705"/>
                  <a:pt x="9933" y="691"/>
                  <a:pt x="9939" y="669"/>
                </a:cubicBezTo>
                <a:cubicBezTo>
                  <a:pt x="9946" y="648"/>
                  <a:pt x="9954" y="625"/>
                  <a:pt x="9962" y="599"/>
                </a:cubicBezTo>
                <a:cubicBezTo>
                  <a:pt x="9970" y="573"/>
                  <a:pt x="9978" y="547"/>
                  <a:pt x="9986" y="521"/>
                </a:cubicBezTo>
                <a:cubicBezTo>
                  <a:pt x="9994" y="496"/>
                  <a:pt x="10001" y="475"/>
                  <a:pt x="10007" y="458"/>
                </a:cubicBezTo>
                <a:cubicBezTo>
                  <a:pt x="10014" y="438"/>
                  <a:pt x="10023" y="411"/>
                  <a:pt x="10033" y="377"/>
                </a:cubicBezTo>
                <a:cubicBezTo>
                  <a:pt x="10044" y="343"/>
                  <a:pt x="10055" y="306"/>
                  <a:pt x="10067" y="267"/>
                </a:cubicBezTo>
                <a:cubicBezTo>
                  <a:pt x="10079" y="227"/>
                  <a:pt x="10091" y="186"/>
                  <a:pt x="10104" y="143"/>
                </a:cubicBezTo>
                <a:cubicBezTo>
                  <a:pt x="10117" y="101"/>
                  <a:pt x="10129" y="61"/>
                  <a:pt x="10140" y="23"/>
                </a:cubicBezTo>
                <a:lnTo>
                  <a:pt x="10146" y="0"/>
                </a:lnTo>
                <a:lnTo>
                  <a:pt x="10335" y="0"/>
                </a:lnTo>
                <a:lnTo>
                  <a:pt x="10347" y="42"/>
                </a:lnTo>
                <a:cubicBezTo>
                  <a:pt x="10372" y="126"/>
                  <a:pt x="10400" y="209"/>
                  <a:pt x="10431" y="291"/>
                </a:cubicBezTo>
                <a:cubicBezTo>
                  <a:pt x="10463" y="373"/>
                  <a:pt x="10499" y="452"/>
                  <a:pt x="10539" y="527"/>
                </a:cubicBezTo>
                <a:cubicBezTo>
                  <a:pt x="10579" y="603"/>
                  <a:pt x="10624" y="670"/>
                  <a:pt x="10675" y="729"/>
                </a:cubicBezTo>
                <a:cubicBezTo>
                  <a:pt x="10686" y="742"/>
                  <a:pt x="10699" y="750"/>
                  <a:pt x="10714" y="754"/>
                </a:cubicBezTo>
                <a:cubicBezTo>
                  <a:pt x="10730" y="758"/>
                  <a:pt x="10744" y="760"/>
                  <a:pt x="10759" y="760"/>
                </a:cubicBezTo>
                <a:cubicBezTo>
                  <a:pt x="10783" y="760"/>
                  <a:pt x="10805" y="754"/>
                  <a:pt x="10825" y="742"/>
                </a:cubicBezTo>
                <a:cubicBezTo>
                  <a:pt x="10845" y="730"/>
                  <a:pt x="10862" y="714"/>
                  <a:pt x="10878" y="694"/>
                </a:cubicBezTo>
                <a:cubicBezTo>
                  <a:pt x="10894" y="675"/>
                  <a:pt x="10907" y="653"/>
                  <a:pt x="10920" y="628"/>
                </a:cubicBezTo>
                <a:cubicBezTo>
                  <a:pt x="10932" y="604"/>
                  <a:pt x="10943" y="579"/>
                  <a:pt x="10952" y="555"/>
                </a:cubicBezTo>
                <a:cubicBezTo>
                  <a:pt x="10973" y="501"/>
                  <a:pt x="10992" y="451"/>
                  <a:pt x="11010" y="404"/>
                </a:cubicBezTo>
                <a:cubicBezTo>
                  <a:pt x="11027" y="356"/>
                  <a:pt x="11043" y="312"/>
                  <a:pt x="11057" y="270"/>
                </a:cubicBezTo>
                <a:cubicBezTo>
                  <a:pt x="11072" y="227"/>
                  <a:pt x="11086" y="187"/>
                  <a:pt x="11098" y="149"/>
                </a:cubicBezTo>
                <a:cubicBezTo>
                  <a:pt x="11110" y="110"/>
                  <a:pt x="11122" y="73"/>
                  <a:pt x="11133" y="37"/>
                </a:cubicBezTo>
                <a:cubicBezTo>
                  <a:pt x="11136" y="26"/>
                  <a:pt x="11139" y="15"/>
                  <a:pt x="11143" y="2"/>
                </a:cubicBezTo>
                <a:lnTo>
                  <a:pt x="11144" y="0"/>
                </a:lnTo>
                <a:lnTo>
                  <a:pt x="11489" y="0"/>
                </a:lnTo>
                <a:lnTo>
                  <a:pt x="11389" y="402"/>
                </a:lnTo>
                <a:cubicBezTo>
                  <a:pt x="11385" y="420"/>
                  <a:pt x="11380" y="439"/>
                  <a:pt x="11376" y="460"/>
                </a:cubicBezTo>
                <a:cubicBezTo>
                  <a:pt x="11371" y="481"/>
                  <a:pt x="11367" y="502"/>
                  <a:pt x="11364" y="523"/>
                </a:cubicBezTo>
                <a:cubicBezTo>
                  <a:pt x="11361" y="544"/>
                  <a:pt x="11358" y="565"/>
                  <a:pt x="11356" y="585"/>
                </a:cubicBezTo>
                <a:cubicBezTo>
                  <a:pt x="11353" y="606"/>
                  <a:pt x="11352" y="624"/>
                  <a:pt x="11352" y="640"/>
                </a:cubicBezTo>
                <a:cubicBezTo>
                  <a:pt x="11352" y="653"/>
                  <a:pt x="11353" y="668"/>
                  <a:pt x="11354" y="684"/>
                </a:cubicBezTo>
                <a:cubicBezTo>
                  <a:pt x="11355" y="700"/>
                  <a:pt x="11359" y="715"/>
                  <a:pt x="11364" y="729"/>
                </a:cubicBezTo>
                <a:cubicBezTo>
                  <a:pt x="11369" y="743"/>
                  <a:pt x="11376" y="755"/>
                  <a:pt x="11386" y="764"/>
                </a:cubicBezTo>
                <a:cubicBezTo>
                  <a:pt x="11395" y="773"/>
                  <a:pt x="11408" y="778"/>
                  <a:pt x="11425" y="778"/>
                </a:cubicBezTo>
                <a:cubicBezTo>
                  <a:pt x="11451" y="778"/>
                  <a:pt x="11471" y="772"/>
                  <a:pt x="11484" y="758"/>
                </a:cubicBezTo>
                <a:cubicBezTo>
                  <a:pt x="11497" y="745"/>
                  <a:pt x="11507" y="729"/>
                  <a:pt x="11513" y="710"/>
                </a:cubicBezTo>
                <a:cubicBezTo>
                  <a:pt x="11518" y="690"/>
                  <a:pt x="11522" y="669"/>
                  <a:pt x="11522" y="647"/>
                </a:cubicBezTo>
                <a:cubicBezTo>
                  <a:pt x="11523" y="624"/>
                  <a:pt x="11524" y="603"/>
                  <a:pt x="11525" y="584"/>
                </a:cubicBezTo>
                <a:cubicBezTo>
                  <a:pt x="11526" y="561"/>
                  <a:pt x="11528" y="536"/>
                  <a:pt x="11531" y="510"/>
                </a:cubicBezTo>
                <a:cubicBezTo>
                  <a:pt x="11534" y="485"/>
                  <a:pt x="11539" y="458"/>
                  <a:pt x="11545" y="429"/>
                </a:cubicBezTo>
                <a:lnTo>
                  <a:pt x="11569" y="334"/>
                </a:lnTo>
                <a:cubicBezTo>
                  <a:pt x="11579" y="331"/>
                  <a:pt x="11594" y="326"/>
                  <a:pt x="11615" y="318"/>
                </a:cubicBezTo>
                <a:cubicBezTo>
                  <a:pt x="11635" y="310"/>
                  <a:pt x="11657" y="301"/>
                  <a:pt x="11678" y="293"/>
                </a:cubicBezTo>
                <a:cubicBezTo>
                  <a:pt x="11700" y="284"/>
                  <a:pt x="11720" y="276"/>
                  <a:pt x="11738" y="269"/>
                </a:cubicBezTo>
                <a:cubicBezTo>
                  <a:pt x="11756" y="261"/>
                  <a:pt x="11768" y="258"/>
                  <a:pt x="11774" y="258"/>
                </a:cubicBezTo>
                <a:cubicBezTo>
                  <a:pt x="11785" y="258"/>
                  <a:pt x="11797" y="259"/>
                  <a:pt x="11811" y="262"/>
                </a:cubicBezTo>
                <a:cubicBezTo>
                  <a:pt x="11825" y="265"/>
                  <a:pt x="11839" y="268"/>
                  <a:pt x="11853" y="273"/>
                </a:cubicBezTo>
                <a:cubicBezTo>
                  <a:pt x="11868" y="277"/>
                  <a:pt x="11882" y="282"/>
                  <a:pt x="11897" y="287"/>
                </a:cubicBezTo>
                <a:cubicBezTo>
                  <a:pt x="11911" y="292"/>
                  <a:pt x="11923" y="297"/>
                  <a:pt x="11935" y="301"/>
                </a:cubicBezTo>
                <a:lnTo>
                  <a:pt x="11962" y="311"/>
                </a:lnTo>
                <a:cubicBezTo>
                  <a:pt x="11990" y="322"/>
                  <a:pt x="12018" y="337"/>
                  <a:pt x="12047" y="358"/>
                </a:cubicBezTo>
                <a:cubicBezTo>
                  <a:pt x="12077" y="378"/>
                  <a:pt x="12103" y="403"/>
                  <a:pt x="12128" y="431"/>
                </a:cubicBezTo>
                <a:cubicBezTo>
                  <a:pt x="12153" y="460"/>
                  <a:pt x="12174" y="493"/>
                  <a:pt x="12193" y="529"/>
                </a:cubicBezTo>
                <a:cubicBezTo>
                  <a:pt x="12211" y="566"/>
                  <a:pt x="12224" y="605"/>
                  <a:pt x="12231" y="647"/>
                </a:cubicBezTo>
                <a:lnTo>
                  <a:pt x="12235" y="670"/>
                </a:lnTo>
                <a:cubicBezTo>
                  <a:pt x="12237" y="685"/>
                  <a:pt x="12240" y="701"/>
                  <a:pt x="12242" y="718"/>
                </a:cubicBezTo>
                <a:cubicBezTo>
                  <a:pt x="12245" y="735"/>
                  <a:pt x="12250" y="750"/>
                  <a:pt x="12257" y="764"/>
                </a:cubicBezTo>
                <a:cubicBezTo>
                  <a:pt x="12263" y="778"/>
                  <a:pt x="12272" y="789"/>
                  <a:pt x="12285" y="798"/>
                </a:cubicBezTo>
                <a:cubicBezTo>
                  <a:pt x="12297" y="807"/>
                  <a:pt x="12314" y="812"/>
                  <a:pt x="12336" y="812"/>
                </a:cubicBezTo>
                <a:cubicBezTo>
                  <a:pt x="12350" y="812"/>
                  <a:pt x="12362" y="809"/>
                  <a:pt x="12374" y="804"/>
                </a:cubicBezTo>
                <a:cubicBezTo>
                  <a:pt x="12386" y="799"/>
                  <a:pt x="12397" y="793"/>
                  <a:pt x="12406" y="785"/>
                </a:cubicBezTo>
                <a:cubicBezTo>
                  <a:pt x="12415" y="777"/>
                  <a:pt x="12424" y="768"/>
                  <a:pt x="12430" y="758"/>
                </a:cubicBezTo>
                <a:cubicBezTo>
                  <a:pt x="12437" y="748"/>
                  <a:pt x="12443" y="737"/>
                  <a:pt x="12446" y="726"/>
                </a:cubicBezTo>
                <a:cubicBezTo>
                  <a:pt x="12433" y="643"/>
                  <a:pt x="12413" y="569"/>
                  <a:pt x="12385" y="503"/>
                </a:cubicBezTo>
                <a:cubicBezTo>
                  <a:pt x="12356" y="438"/>
                  <a:pt x="12322" y="380"/>
                  <a:pt x="12281" y="330"/>
                </a:cubicBezTo>
                <a:cubicBezTo>
                  <a:pt x="12240" y="281"/>
                  <a:pt x="12193" y="238"/>
                  <a:pt x="12139" y="203"/>
                </a:cubicBezTo>
                <a:cubicBezTo>
                  <a:pt x="12086" y="168"/>
                  <a:pt x="12027" y="140"/>
                  <a:pt x="11963" y="118"/>
                </a:cubicBezTo>
                <a:cubicBezTo>
                  <a:pt x="11986" y="98"/>
                  <a:pt x="12009" y="77"/>
                  <a:pt x="12033" y="56"/>
                </a:cubicBezTo>
                <a:lnTo>
                  <a:pt x="12093" y="0"/>
                </a:lnTo>
                <a:lnTo>
                  <a:pt x="12838" y="0"/>
                </a:lnTo>
                <a:lnTo>
                  <a:pt x="12839" y="1"/>
                </a:lnTo>
                <a:cubicBezTo>
                  <a:pt x="12846" y="13"/>
                  <a:pt x="12855" y="23"/>
                  <a:pt x="12864" y="32"/>
                </a:cubicBezTo>
                <a:cubicBezTo>
                  <a:pt x="12882" y="50"/>
                  <a:pt x="12902" y="64"/>
                  <a:pt x="12923" y="75"/>
                </a:cubicBezTo>
                <a:cubicBezTo>
                  <a:pt x="12944" y="86"/>
                  <a:pt x="12966" y="93"/>
                  <a:pt x="12988" y="98"/>
                </a:cubicBezTo>
                <a:cubicBezTo>
                  <a:pt x="13010" y="103"/>
                  <a:pt x="13032" y="105"/>
                  <a:pt x="13052" y="105"/>
                </a:cubicBezTo>
                <a:cubicBezTo>
                  <a:pt x="13066" y="105"/>
                  <a:pt x="13082" y="105"/>
                  <a:pt x="13101" y="104"/>
                </a:cubicBezTo>
                <a:cubicBezTo>
                  <a:pt x="13120" y="103"/>
                  <a:pt x="13139" y="103"/>
                  <a:pt x="13159" y="102"/>
                </a:cubicBezTo>
                <a:cubicBezTo>
                  <a:pt x="13179" y="101"/>
                  <a:pt x="13199" y="100"/>
                  <a:pt x="13218" y="99"/>
                </a:cubicBezTo>
                <a:cubicBezTo>
                  <a:pt x="13237" y="98"/>
                  <a:pt x="13254" y="98"/>
                  <a:pt x="13269" y="98"/>
                </a:cubicBezTo>
                <a:cubicBezTo>
                  <a:pt x="13293" y="98"/>
                  <a:pt x="13317" y="99"/>
                  <a:pt x="13339" y="103"/>
                </a:cubicBezTo>
                <a:cubicBezTo>
                  <a:pt x="13362" y="106"/>
                  <a:pt x="13382" y="112"/>
                  <a:pt x="13399" y="119"/>
                </a:cubicBezTo>
                <a:cubicBezTo>
                  <a:pt x="13417" y="127"/>
                  <a:pt x="13432" y="136"/>
                  <a:pt x="13442" y="148"/>
                </a:cubicBezTo>
                <a:cubicBezTo>
                  <a:pt x="13453" y="159"/>
                  <a:pt x="13458" y="173"/>
                  <a:pt x="13458" y="188"/>
                </a:cubicBezTo>
                <a:cubicBezTo>
                  <a:pt x="13458" y="199"/>
                  <a:pt x="13456" y="212"/>
                  <a:pt x="13451" y="226"/>
                </a:cubicBezTo>
                <a:cubicBezTo>
                  <a:pt x="13446" y="241"/>
                  <a:pt x="13437" y="259"/>
                  <a:pt x="13426" y="279"/>
                </a:cubicBezTo>
                <a:cubicBezTo>
                  <a:pt x="13414" y="299"/>
                  <a:pt x="13399" y="322"/>
                  <a:pt x="13380" y="348"/>
                </a:cubicBezTo>
                <a:cubicBezTo>
                  <a:pt x="13362" y="374"/>
                  <a:pt x="13338" y="403"/>
                  <a:pt x="13310" y="435"/>
                </a:cubicBezTo>
                <a:cubicBezTo>
                  <a:pt x="13284" y="465"/>
                  <a:pt x="13256" y="491"/>
                  <a:pt x="13226" y="514"/>
                </a:cubicBezTo>
                <a:cubicBezTo>
                  <a:pt x="13195" y="537"/>
                  <a:pt x="13163" y="556"/>
                  <a:pt x="13129" y="572"/>
                </a:cubicBezTo>
                <a:cubicBezTo>
                  <a:pt x="13096" y="588"/>
                  <a:pt x="13062" y="600"/>
                  <a:pt x="13027" y="608"/>
                </a:cubicBezTo>
                <a:cubicBezTo>
                  <a:pt x="12992" y="617"/>
                  <a:pt x="12957" y="621"/>
                  <a:pt x="12923" y="621"/>
                </a:cubicBezTo>
                <a:cubicBezTo>
                  <a:pt x="12893" y="621"/>
                  <a:pt x="12866" y="618"/>
                  <a:pt x="12840" y="611"/>
                </a:cubicBezTo>
                <a:cubicBezTo>
                  <a:pt x="12814" y="605"/>
                  <a:pt x="12789" y="597"/>
                  <a:pt x="12765" y="588"/>
                </a:cubicBezTo>
                <a:cubicBezTo>
                  <a:pt x="12742" y="579"/>
                  <a:pt x="12719" y="570"/>
                  <a:pt x="12696" y="560"/>
                </a:cubicBezTo>
                <a:cubicBezTo>
                  <a:pt x="12674" y="550"/>
                  <a:pt x="12652" y="541"/>
                  <a:pt x="12631" y="533"/>
                </a:cubicBezTo>
                <a:cubicBezTo>
                  <a:pt x="12617" y="533"/>
                  <a:pt x="12609" y="539"/>
                  <a:pt x="12605" y="549"/>
                </a:cubicBezTo>
                <a:cubicBezTo>
                  <a:pt x="12602" y="559"/>
                  <a:pt x="12600" y="570"/>
                  <a:pt x="12600" y="581"/>
                </a:cubicBezTo>
                <a:cubicBezTo>
                  <a:pt x="12600" y="604"/>
                  <a:pt x="12605" y="626"/>
                  <a:pt x="12615" y="645"/>
                </a:cubicBezTo>
                <a:cubicBezTo>
                  <a:pt x="12624" y="665"/>
                  <a:pt x="12637" y="683"/>
                  <a:pt x="12654" y="699"/>
                </a:cubicBezTo>
                <a:cubicBezTo>
                  <a:pt x="12670" y="716"/>
                  <a:pt x="12689" y="730"/>
                  <a:pt x="12710" y="743"/>
                </a:cubicBezTo>
                <a:cubicBezTo>
                  <a:pt x="12732" y="756"/>
                  <a:pt x="12755" y="766"/>
                  <a:pt x="12779" y="775"/>
                </a:cubicBezTo>
                <a:cubicBezTo>
                  <a:pt x="12804" y="783"/>
                  <a:pt x="12828" y="790"/>
                  <a:pt x="12853" y="794"/>
                </a:cubicBezTo>
                <a:cubicBezTo>
                  <a:pt x="12878" y="798"/>
                  <a:pt x="12903" y="801"/>
                  <a:pt x="12927" y="801"/>
                </a:cubicBezTo>
                <a:cubicBezTo>
                  <a:pt x="12982" y="801"/>
                  <a:pt x="13035" y="792"/>
                  <a:pt x="13087" y="775"/>
                </a:cubicBezTo>
                <a:cubicBezTo>
                  <a:pt x="13139" y="758"/>
                  <a:pt x="13189" y="736"/>
                  <a:pt x="13236" y="707"/>
                </a:cubicBezTo>
                <a:cubicBezTo>
                  <a:pt x="13283" y="678"/>
                  <a:pt x="13327" y="644"/>
                  <a:pt x="13369" y="606"/>
                </a:cubicBezTo>
                <a:cubicBezTo>
                  <a:pt x="13410" y="567"/>
                  <a:pt x="13448" y="526"/>
                  <a:pt x="13482" y="482"/>
                </a:cubicBezTo>
                <a:cubicBezTo>
                  <a:pt x="13500" y="458"/>
                  <a:pt x="13518" y="433"/>
                  <a:pt x="13535" y="407"/>
                </a:cubicBezTo>
                <a:cubicBezTo>
                  <a:pt x="13552" y="382"/>
                  <a:pt x="13567" y="356"/>
                  <a:pt x="13580" y="330"/>
                </a:cubicBezTo>
                <a:cubicBezTo>
                  <a:pt x="13593" y="305"/>
                  <a:pt x="13603" y="279"/>
                  <a:pt x="13611" y="253"/>
                </a:cubicBezTo>
                <a:cubicBezTo>
                  <a:pt x="13618" y="228"/>
                  <a:pt x="13622" y="202"/>
                  <a:pt x="13622" y="177"/>
                </a:cubicBezTo>
                <a:cubicBezTo>
                  <a:pt x="13622" y="137"/>
                  <a:pt x="13614" y="100"/>
                  <a:pt x="13597" y="69"/>
                </a:cubicBezTo>
                <a:cubicBezTo>
                  <a:pt x="13585" y="45"/>
                  <a:pt x="13569" y="24"/>
                  <a:pt x="13551" y="7"/>
                </a:cubicBezTo>
                <a:lnTo>
                  <a:pt x="13544" y="0"/>
                </a:lnTo>
                <a:lnTo>
                  <a:pt x="19257" y="0"/>
                </a:lnTo>
                <a:lnTo>
                  <a:pt x="19257" y="5424"/>
                </a:lnTo>
                <a:lnTo>
                  <a:pt x="0" y="54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36195" y="0"/>
            <a:ext cx="12228195" cy="34296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57" h="5401">
                <a:moveTo>
                  <a:pt x="10243" y="5102"/>
                </a:moveTo>
                <a:cubicBezTo>
                  <a:pt x="10247" y="5102"/>
                  <a:pt x="10250" y="5104"/>
                  <a:pt x="10253" y="5109"/>
                </a:cubicBezTo>
                <a:cubicBezTo>
                  <a:pt x="10256" y="5114"/>
                  <a:pt x="10258" y="5120"/>
                  <a:pt x="10260" y="5127"/>
                </a:cubicBezTo>
                <a:cubicBezTo>
                  <a:pt x="10263" y="5135"/>
                  <a:pt x="10265" y="5143"/>
                  <a:pt x="10267" y="5152"/>
                </a:cubicBezTo>
                <a:cubicBezTo>
                  <a:pt x="10269" y="5161"/>
                  <a:pt x="10272" y="5170"/>
                  <a:pt x="10274" y="5179"/>
                </a:cubicBezTo>
                <a:lnTo>
                  <a:pt x="10280" y="5200"/>
                </a:lnTo>
                <a:cubicBezTo>
                  <a:pt x="10295" y="5258"/>
                  <a:pt x="10311" y="5318"/>
                  <a:pt x="10328" y="5379"/>
                </a:cubicBezTo>
                <a:lnTo>
                  <a:pt x="10335" y="5401"/>
                </a:lnTo>
                <a:lnTo>
                  <a:pt x="10145" y="5401"/>
                </a:lnTo>
                <a:lnTo>
                  <a:pt x="10147" y="5395"/>
                </a:lnTo>
                <a:cubicBezTo>
                  <a:pt x="10154" y="5368"/>
                  <a:pt x="10162" y="5343"/>
                  <a:pt x="10168" y="5320"/>
                </a:cubicBezTo>
                <a:cubicBezTo>
                  <a:pt x="10177" y="5290"/>
                  <a:pt x="10183" y="5266"/>
                  <a:pt x="10188" y="5250"/>
                </a:cubicBezTo>
                <a:cubicBezTo>
                  <a:pt x="10189" y="5246"/>
                  <a:pt x="10192" y="5235"/>
                  <a:pt x="10197" y="5219"/>
                </a:cubicBezTo>
                <a:cubicBezTo>
                  <a:pt x="10201" y="5203"/>
                  <a:pt x="10207" y="5186"/>
                  <a:pt x="10212" y="5169"/>
                </a:cubicBezTo>
                <a:cubicBezTo>
                  <a:pt x="10218" y="5152"/>
                  <a:pt x="10223" y="5136"/>
                  <a:pt x="10229" y="5123"/>
                </a:cubicBezTo>
                <a:cubicBezTo>
                  <a:pt x="10235" y="5109"/>
                  <a:pt x="10239" y="5102"/>
                  <a:pt x="10243" y="5102"/>
                </a:cubicBezTo>
                <a:close/>
                <a:moveTo>
                  <a:pt x="9346" y="4987"/>
                </a:moveTo>
                <a:cubicBezTo>
                  <a:pt x="9369" y="4987"/>
                  <a:pt x="9387" y="4993"/>
                  <a:pt x="9399" y="5006"/>
                </a:cubicBezTo>
                <a:cubicBezTo>
                  <a:pt x="9412" y="5019"/>
                  <a:pt x="9422" y="5034"/>
                  <a:pt x="9428" y="5053"/>
                </a:cubicBezTo>
                <a:cubicBezTo>
                  <a:pt x="9434" y="5072"/>
                  <a:pt x="9438" y="5092"/>
                  <a:pt x="9439" y="5113"/>
                </a:cubicBezTo>
                <a:cubicBezTo>
                  <a:pt x="9441" y="5134"/>
                  <a:pt x="9441" y="5152"/>
                  <a:pt x="9441" y="5168"/>
                </a:cubicBezTo>
                <a:cubicBezTo>
                  <a:pt x="9441" y="5188"/>
                  <a:pt x="9441" y="5208"/>
                  <a:pt x="9440" y="5227"/>
                </a:cubicBezTo>
                <a:cubicBezTo>
                  <a:pt x="9439" y="5246"/>
                  <a:pt x="9437" y="5264"/>
                  <a:pt x="9436" y="5281"/>
                </a:cubicBezTo>
                <a:cubicBezTo>
                  <a:pt x="9434" y="5298"/>
                  <a:pt x="9432" y="5313"/>
                  <a:pt x="9429" y="5327"/>
                </a:cubicBezTo>
                <a:cubicBezTo>
                  <a:pt x="9427" y="5341"/>
                  <a:pt x="9425" y="5352"/>
                  <a:pt x="9422" y="5360"/>
                </a:cubicBezTo>
                <a:cubicBezTo>
                  <a:pt x="9404" y="5363"/>
                  <a:pt x="9376" y="5369"/>
                  <a:pt x="9339" y="5376"/>
                </a:cubicBezTo>
                <a:cubicBezTo>
                  <a:pt x="9302" y="5383"/>
                  <a:pt x="9262" y="5390"/>
                  <a:pt x="9218" y="5397"/>
                </a:cubicBezTo>
                <a:lnTo>
                  <a:pt x="9191" y="5401"/>
                </a:lnTo>
                <a:lnTo>
                  <a:pt x="8877" y="5401"/>
                </a:lnTo>
                <a:lnTo>
                  <a:pt x="8882" y="5390"/>
                </a:lnTo>
                <a:cubicBezTo>
                  <a:pt x="8884" y="5386"/>
                  <a:pt x="8886" y="5383"/>
                  <a:pt x="8888" y="5379"/>
                </a:cubicBezTo>
                <a:cubicBezTo>
                  <a:pt x="8893" y="5372"/>
                  <a:pt x="8897" y="5365"/>
                  <a:pt x="8901" y="5359"/>
                </a:cubicBezTo>
                <a:cubicBezTo>
                  <a:pt x="8905" y="5353"/>
                  <a:pt x="8908" y="5348"/>
                  <a:pt x="8911" y="5345"/>
                </a:cubicBezTo>
                <a:cubicBezTo>
                  <a:pt x="8927" y="5322"/>
                  <a:pt x="8945" y="5298"/>
                  <a:pt x="8965" y="5271"/>
                </a:cubicBezTo>
                <a:cubicBezTo>
                  <a:pt x="8985" y="5245"/>
                  <a:pt x="9006" y="5218"/>
                  <a:pt x="9029" y="5192"/>
                </a:cubicBezTo>
                <a:cubicBezTo>
                  <a:pt x="9052" y="5166"/>
                  <a:pt x="9076" y="5140"/>
                  <a:pt x="9101" y="5115"/>
                </a:cubicBezTo>
                <a:cubicBezTo>
                  <a:pt x="9127" y="5090"/>
                  <a:pt x="9153" y="5068"/>
                  <a:pt x="9180" y="5049"/>
                </a:cubicBezTo>
                <a:cubicBezTo>
                  <a:pt x="9206" y="5031"/>
                  <a:pt x="9234" y="5015"/>
                  <a:pt x="9262" y="5004"/>
                </a:cubicBezTo>
                <a:cubicBezTo>
                  <a:pt x="9289" y="4992"/>
                  <a:pt x="9317" y="4987"/>
                  <a:pt x="9346" y="4987"/>
                </a:cubicBezTo>
                <a:close/>
                <a:moveTo>
                  <a:pt x="0" y="0"/>
                </a:moveTo>
                <a:lnTo>
                  <a:pt x="19257" y="0"/>
                </a:lnTo>
                <a:lnTo>
                  <a:pt x="19257" y="5401"/>
                </a:lnTo>
                <a:lnTo>
                  <a:pt x="13544" y="5401"/>
                </a:lnTo>
                <a:lnTo>
                  <a:pt x="13540" y="5398"/>
                </a:lnTo>
                <a:cubicBezTo>
                  <a:pt x="13537" y="5395"/>
                  <a:pt x="13534" y="5392"/>
                  <a:pt x="13530" y="5390"/>
                </a:cubicBezTo>
                <a:cubicBezTo>
                  <a:pt x="13503" y="5368"/>
                  <a:pt x="13471" y="5352"/>
                  <a:pt x="13436" y="5341"/>
                </a:cubicBezTo>
                <a:cubicBezTo>
                  <a:pt x="13400" y="5330"/>
                  <a:pt x="13363" y="5325"/>
                  <a:pt x="13324" y="5325"/>
                </a:cubicBezTo>
                <a:cubicBezTo>
                  <a:pt x="13308" y="5325"/>
                  <a:pt x="13289" y="5325"/>
                  <a:pt x="13268" y="5326"/>
                </a:cubicBezTo>
                <a:cubicBezTo>
                  <a:pt x="13247" y="5327"/>
                  <a:pt x="13226" y="5328"/>
                  <a:pt x="13203" y="5329"/>
                </a:cubicBezTo>
                <a:cubicBezTo>
                  <a:pt x="13181" y="5330"/>
                  <a:pt x="13160" y="5331"/>
                  <a:pt x="13138" y="5332"/>
                </a:cubicBezTo>
                <a:cubicBezTo>
                  <a:pt x="13117" y="5332"/>
                  <a:pt x="13098" y="5333"/>
                  <a:pt x="13081" y="5333"/>
                </a:cubicBezTo>
                <a:cubicBezTo>
                  <a:pt x="13052" y="5333"/>
                  <a:pt x="13028" y="5326"/>
                  <a:pt x="13008" y="5313"/>
                </a:cubicBezTo>
                <a:cubicBezTo>
                  <a:pt x="12988" y="5300"/>
                  <a:pt x="12978" y="5282"/>
                  <a:pt x="12978" y="5258"/>
                </a:cubicBezTo>
                <a:cubicBezTo>
                  <a:pt x="12978" y="5243"/>
                  <a:pt x="12982" y="5226"/>
                  <a:pt x="12990" y="5209"/>
                </a:cubicBezTo>
                <a:cubicBezTo>
                  <a:pt x="12998" y="5191"/>
                  <a:pt x="13010" y="5174"/>
                  <a:pt x="13027" y="5156"/>
                </a:cubicBezTo>
                <a:cubicBezTo>
                  <a:pt x="13059" y="5123"/>
                  <a:pt x="13095" y="5089"/>
                  <a:pt x="13135" y="5054"/>
                </a:cubicBezTo>
                <a:cubicBezTo>
                  <a:pt x="13175" y="5019"/>
                  <a:pt x="13218" y="4987"/>
                  <a:pt x="13263" y="4959"/>
                </a:cubicBezTo>
                <a:cubicBezTo>
                  <a:pt x="13309" y="4930"/>
                  <a:pt x="13355" y="4907"/>
                  <a:pt x="13403" y="4889"/>
                </a:cubicBezTo>
                <a:cubicBezTo>
                  <a:pt x="13451" y="4870"/>
                  <a:pt x="13498" y="4861"/>
                  <a:pt x="13544" y="4861"/>
                </a:cubicBezTo>
                <a:cubicBezTo>
                  <a:pt x="13560" y="4861"/>
                  <a:pt x="13574" y="4863"/>
                  <a:pt x="13587" y="4867"/>
                </a:cubicBezTo>
                <a:cubicBezTo>
                  <a:pt x="13601" y="4871"/>
                  <a:pt x="13614" y="4875"/>
                  <a:pt x="13627" y="4880"/>
                </a:cubicBezTo>
                <a:cubicBezTo>
                  <a:pt x="13640" y="4885"/>
                  <a:pt x="13653" y="4889"/>
                  <a:pt x="13668" y="4893"/>
                </a:cubicBezTo>
                <a:cubicBezTo>
                  <a:pt x="13682" y="4897"/>
                  <a:pt x="13697" y="4898"/>
                  <a:pt x="13714" y="4898"/>
                </a:cubicBezTo>
                <a:cubicBezTo>
                  <a:pt x="13720" y="4898"/>
                  <a:pt x="13726" y="4897"/>
                  <a:pt x="13732" y="4895"/>
                </a:cubicBezTo>
                <a:cubicBezTo>
                  <a:pt x="13738" y="4892"/>
                  <a:pt x="13744" y="4888"/>
                  <a:pt x="13749" y="4882"/>
                </a:cubicBezTo>
                <a:cubicBezTo>
                  <a:pt x="13754" y="4876"/>
                  <a:pt x="13758" y="4868"/>
                  <a:pt x="13761" y="4859"/>
                </a:cubicBezTo>
                <a:cubicBezTo>
                  <a:pt x="13764" y="4850"/>
                  <a:pt x="13766" y="4838"/>
                  <a:pt x="13766" y="4824"/>
                </a:cubicBezTo>
                <a:cubicBezTo>
                  <a:pt x="13766" y="4801"/>
                  <a:pt x="13761" y="4780"/>
                  <a:pt x="13751" y="4761"/>
                </a:cubicBezTo>
                <a:cubicBezTo>
                  <a:pt x="13741" y="4743"/>
                  <a:pt x="13727" y="4727"/>
                  <a:pt x="13710" y="4715"/>
                </a:cubicBezTo>
                <a:cubicBezTo>
                  <a:pt x="13693" y="4702"/>
                  <a:pt x="13673" y="4693"/>
                  <a:pt x="13650" y="4686"/>
                </a:cubicBezTo>
                <a:cubicBezTo>
                  <a:pt x="13628" y="4680"/>
                  <a:pt x="13604" y="4676"/>
                  <a:pt x="13579" y="4676"/>
                </a:cubicBezTo>
                <a:cubicBezTo>
                  <a:pt x="13537" y="4676"/>
                  <a:pt x="13495" y="4681"/>
                  <a:pt x="13452" y="4690"/>
                </a:cubicBezTo>
                <a:cubicBezTo>
                  <a:pt x="13409" y="4699"/>
                  <a:pt x="13367" y="4713"/>
                  <a:pt x="13326" y="4733"/>
                </a:cubicBezTo>
                <a:cubicBezTo>
                  <a:pt x="13296" y="4748"/>
                  <a:pt x="13265" y="4765"/>
                  <a:pt x="13231" y="4785"/>
                </a:cubicBezTo>
                <a:cubicBezTo>
                  <a:pt x="13197" y="4806"/>
                  <a:pt x="13162" y="4829"/>
                  <a:pt x="13127" y="4854"/>
                </a:cubicBezTo>
                <a:cubicBezTo>
                  <a:pt x="13091" y="4879"/>
                  <a:pt x="13057" y="4906"/>
                  <a:pt x="13023" y="4935"/>
                </a:cubicBezTo>
                <a:cubicBezTo>
                  <a:pt x="12990" y="4964"/>
                  <a:pt x="12959" y="4993"/>
                  <a:pt x="12931" y="5024"/>
                </a:cubicBezTo>
                <a:cubicBezTo>
                  <a:pt x="12902" y="5055"/>
                  <a:pt x="12878" y="5086"/>
                  <a:pt x="12858" y="5118"/>
                </a:cubicBezTo>
                <a:cubicBezTo>
                  <a:pt x="12837" y="5150"/>
                  <a:pt x="12823" y="5182"/>
                  <a:pt x="12814" y="5213"/>
                </a:cubicBezTo>
                <a:cubicBezTo>
                  <a:pt x="12811" y="5226"/>
                  <a:pt x="12808" y="5239"/>
                  <a:pt x="12806" y="5252"/>
                </a:cubicBezTo>
                <a:cubicBezTo>
                  <a:pt x="12804" y="5266"/>
                  <a:pt x="12803" y="5280"/>
                  <a:pt x="12803" y="5295"/>
                </a:cubicBezTo>
                <a:cubicBezTo>
                  <a:pt x="12803" y="5309"/>
                  <a:pt x="12804" y="5322"/>
                  <a:pt x="12807" y="5333"/>
                </a:cubicBezTo>
                <a:cubicBezTo>
                  <a:pt x="12811" y="5345"/>
                  <a:pt x="12814" y="5356"/>
                  <a:pt x="12818" y="5364"/>
                </a:cubicBezTo>
                <a:cubicBezTo>
                  <a:pt x="12822" y="5374"/>
                  <a:pt x="12827" y="5384"/>
                  <a:pt x="12832" y="5393"/>
                </a:cubicBezTo>
                <a:lnTo>
                  <a:pt x="12838" y="5401"/>
                </a:lnTo>
                <a:lnTo>
                  <a:pt x="12091" y="5401"/>
                </a:lnTo>
                <a:lnTo>
                  <a:pt x="12101" y="5392"/>
                </a:lnTo>
                <a:cubicBezTo>
                  <a:pt x="12147" y="5349"/>
                  <a:pt x="12191" y="5305"/>
                  <a:pt x="12235" y="5260"/>
                </a:cubicBezTo>
                <a:cubicBezTo>
                  <a:pt x="12278" y="5215"/>
                  <a:pt x="12320" y="5169"/>
                  <a:pt x="12360" y="5120"/>
                </a:cubicBezTo>
                <a:cubicBezTo>
                  <a:pt x="12400" y="5072"/>
                  <a:pt x="12438" y="5021"/>
                  <a:pt x="12473" y="4969"/>
                </a:cubicBezTo>
                <a:cubicBezTo>
                  <a:pt x="12474" y="4961"/>
                  <a:pt x="12475" y="4952"/>
                  <a:pt x="12475" y="4942"/>
                </a:cubicBezTo>
                <a:cubicBezTo>
                  <a:pt x="12475" y="4929"/>
                  <a:pt x="12474" y="4915"/>
                  <a:pt x="12471" y="4901"/>
                </a:cubicBezTo>
                <a:cubicBezTo>
                  <a:pt x="12468" y="4886"/>
                  <a:pt x="12463" y="4873"/>
                  <a:pt x="12457" y="4860"/>
                </a:cubicBezTo>
                <a:cubicBezTo>
                  <a:pt x="12450" y="4848"/>
                  <a:pt x="12442" y="4838"/>
                  <a:pt x="12433" y="4830"/>
                </a:cubicBezTo>
                <a:cubicBezTo>
                  <a:pt x="12423" y="4822"/>
                  <a:pt x="12412" y="4818"/>
                  <a:pt x="12399" y="4818"/>
                </a:cubicBezTo>
                <a:cubicBezTo>
                  <a:pt x="12380" y="4818"/>
                  <a:pt x="12364" y="4824"/>
                  <a:pt x="12350" y="4836"/>
                </a:cubicBezTo>
                <a:cubicBezTo>
                  <a:pt x="12336" y="4848"/>
                  <a:pt x="12324" y="4862"/>
                  <a:pt x="12314" y="4878"/>
                </a:cubicBezTo>
                <a:cubicBezTo>
                  <a:pt x="12303" y="4894"/>
                  <a:pt x="12294" y="4910"/>
                  <a:pt x="12287" y="4927"/>
                </a:cubicBezTo>
                <a:cubicBezTo>
                  <a:pt x="12279" y="4943"/>
                  <a:pt x="12272" y="4955"/>
                  <a:pt x="12265" y="4964"/>
                </a:cubicBezTo>
                <a:cubicBezTo>
                  <a:pt x="12222" y="5018"/>
                  <a:pt x="12178" y="5070"/>
                  <a:pt x="12131" y="5122"/>
                </a:cubicBezTo>
                <a:cubicBezTo>
                  <a:pt x="12085" y="5174"/>
                  <a:pt x="12039" y="5223"/>
                  <a:pt x="11992" y="5272"/>
                </a:cubicBezTo>
                <a:cubicBezTo>
                  <a:pt x="11962" y="5302"/>
                  <a:pt x="11932" y="5331"/>
                  <a:pt x="11904" y="5359"/>
                </a:cubicBezTo>
                <a:cubicBezTo>
                  <a:pt x="11889" y="5373"/>
                  <a:pt x="11875" y="5386"/>
                  <a:pt x="11860" y="5399"/>
                </a:cubicBezTo>
                <a:lnTo>
                  <a:pt x="11857" y="5401"/>
                </a:lnTo>
                <a:lnTo>
                  <a:pt x="11662" y="5401"/>
                </a:lnTo>
                <a:lnTo>
                  <a:pt x="11669" y="5380"/>
                </a:lnTo>
                <a:cubicBezTo>
                  <a:pt x="11681" y="5341"/>
                  <a:pt x="11694" y="5303"/>
                  <a:pt x="11706" y="5265"/>
                </a:cubicBezTo>
                <a:cubicBezTo>
                  <a:pt x="11723" y="5216"/>
                  <a:pt x="11737" y="5166"/>
                  <a:pt x="11749" y="5116"/>
                </a:cubicBezTo>
                <a:cubicBezTo>
                  <a:pt x="11753" y="5099"/>
                  <a:pt x="11756" y="5083"/>
                  <a:pt x="11759" y="5069"/>
                </a:cubicBezTo>
                <a:cubicBezTo>
                  <a:pt x="11762" y="5055"/>
                  <a:pt x="11765" y="5041"/>
                  <a:pt x="11767" y="5028"/>
                </a:cubicBezTo>
                <a:cubicBezTo>
                  <a:pt x="11769" y="5015"/>
                  <a:pt x="11771" y="5002"/>
                  <a:pt x="11772" y="4989"/>
                </a:cubicBezTo>
                <a:cubicBezTo>
                  <a:pt x="11773" y="4976"/>
                  <a:pt x="11773" y="4963"/>
                  <a:pt x="11773" y="4948"/>
                </a:cubicBezTo>
                <a:cubicBezTo>
                  <a:pt x="11773" y="4932"/>
                  <a:pt x="11772" y="4918"/>
                  <a:pt x="11770" y="4906"/>
                </a:cubicBezTo>
                <a:cubicBezTo>
                  <a:pt x="11768" y="4894"/>
                  <a:pt x="11764" y="4884"/>
                  <a:pt x="11758" y="4877"/>
                </a:cubicBezTo>
                <a:cubicBezTo>
                  <a:pt x="11753" y="4869"/>
                  <a:pt x="11745" y="4864"/>
                  <a:pt x="11734" y="4860"/>
                </a:cubicBezTo>
                <a:cubicBezTo>
                  <a:pt x="11724" y="4857"/>
                  <a:pt x="11711" y="4855"/>
                  <a:pt x="11694" y="4855"/>
                </a:cubicBezTo>
                <a:cubicBezTo>
                  <a:pt x="11647" y="4855"/>
                  <a:pt x="11618" y="4878"/>
                  <a:pt x="11606" y="4923"/>
                </a:cubicBezTo>
                <a:lnTo>
                  <a:pt x="11488" y="5401"/>
                </a:lnTo>
                <a:lnTo>
                  <a:pt x="11142" y="5401"/>
                </a:lnTo>
                <a:lnTo>
                  <a:pt x="11145" y="5391"/>
                </a:lnTo>
                <a:cubicBezTo>
                  <a:pt x="11148" y="5381"/>
                  <a:pt x="11151" y="5370"/>
                  <a:pt x="11155" y="5358"/>
                </a:cubicBezTo>
                <a:cubicBezTo>
                  <a:pt x="11164" y="5327"/>
                  <a:pt x="11173" y="5292"/>
                  <a:pt x="11183" y="5254"/>
                </a:cubicBezTo>
                <a:cubicBezTo>
                  <a:pt x="11193" y="5216"/>
                  <a:pt x="11203" y="5177"/>
                  <a:pt x="11213" y="5136"/>
                </a:cubicBezTo>
                <a:cubicBezTo>
                  <a:pt x="11223" y="5094"/>
                  <a:pt x="11231" y="5054"/>
                  <a:pt x="11239" y="5015"/>
                </a:cubicBezTo>
                <a:cubicBezTo>
                  <a:pt x="11247" y="4976"/>
                  <a:pt x="11253" y="4940"/>
                  <a:pt x="11258" y="4905"/>
                </a:cubicBezTo>
                <a:cubicBezTo>
                  <a:pt x="11263" y="4871"/>
                  <a:pt x="11266" y="4842"/>
                  <a:pt x="11266" y="4818"/>
                </a:cubicBezTo>
                <a:cubicBezTo>
                  <a:pt x="11266" y="4779"/>
                  <a:pt x="11261" y="4748"/>
                  <a:pt x="11251" y="4725"/>
                </a:cubicBezTo>
                <a:cubicBezTo>
                  <a:pt x="11242" y="4703"/>
                  <a:pt x="11231" y="4683"/>
                  <a:pt x="11219" y="4667"/>
                </a:cubicBezTo>
                <a:cubicBezTo>
                  <a:pt x="11208" y="4662"/>
                  <a:pt x="11197" y="4658"/>
                  <a:pt x="11184" y="4656"/>
                </a:cubicBezTo>
                <a:cubicBezTo>
                  <a:pt x="11171" y="4653"/>
                  <a:pt x="11160" y="4652"/>
                  <a:pt x="11152" y="4652"/>
                </a:cubicBezTo>
                <a:cubicBezTo>
                  <a:pt x="11143" y="4652"/>
                  <a:pt x="11135" y="4655"/>
                  <a:pt x="11129" y="4662"/>
                </a:cubicBezTo>
                <a:cubicBezTo>
                  <a:pt x="11123" y="4669"/>
                  <a:pt x="11118" y="4678"/>
                  <a:pt x="11114" y="4688"/>
                </a:cubicBezTo>
                <a:cubicBezTo>
                  <a:pt x="11110" y="4699"/>
                  <a:pt x="11106" y="4711"/>
                  <a:pt x="11104" y="4724"/>
                </a:cubicBezTo>
                <a:cubicBezTo>
                  <a:pt x="11101" y="4736"/>
                  <a:pt x="11099" y="4749"/>
                  <a:pt x="11098" y="4761"/>
                </a:cubicBezTo>
                <a:cubicBezTo>
                  <a:pt x="11096" y="4773"/>
                  <a:pt x="11095" y="4783"/>
                  <a:pt x="11094" y="4793"/>
                </a:cubicBezTo>
                <a:cubicBezTo>
                  <a:pt x="11094" y="4802"/>
                  <a:pt x="11093" y="4808"/>
                  <a:pt x="11093" y="4812"/>
                </a:cubicBezTo>
                <a:cubicBezTo>
                  <a:pt x="11092" y="4835"/>
                  <a:pt x="11088" y="4861"/>
                  <a:pt x="11083" y="4892"/>
                </a:cubicBezTo>
                <a:cubicBezTo>
                  <a:pt x="11078" y="4923"/>
                  <a:pt x="11072" y="4954"/>
                  <a:pt x="11066" y="4986"/>
                </a:cubicBezTo>
                <a:cubicBezTo>
                  <a:pt x="11059" y="5018"/>
                  <a:pt x="11052" y="5050"/>
                  <a:pt x="11045" y="5081"/>
                </a:cubicBezTo>
                <a:cubicBezTo>
                  <a:pt x="11038" y="5112"/>
                  <a:pt x="11031" y="5139"/>
                  <a:pt x="11025" y="5164"/>
                </a:cubicBezTo>
                <a:cubicBezTo>
                  <a:pt x="11003" y="5251"/>
                  <a:pt x="10983" y="5327"/>
                  <a:pt x="10964" y="5394"/>
                </a:cubicBezTo>
                <a:lnTo>
                  <a:pt x="10962" y="5401"/>
                </a:lnTo>
                <a:lnTo>
                  <a:pt x="10516" y="5401"/>
                </a:lnTo>
                <a:lnTo>
                  <a:pt x="10516" y="5400"/>
                </a:lnTo>
                <a:cubicBezTo>
                  <a:pt x="10500" y="5352"/>
                  <a:pt x="10485" y="5305"/>
                  <a:pt x="10471" y="5260"/>
                </a:cubicBezTo>
                <a:cubicBezTo>
                  <a:pt x="10453" y="5200"/>
                  <a:pt x="10436" y="5147"/>
                  <a:pt x="10420" y="5099"/>
                </a:cubicBezTo>
                <a:cubicBezTo>
                  <a:pt x="10404" y="5052"/>
                  <a:pt x="10388" y="5012"/>
                  <a:pt x="10373" y="4979"/>
                </a:cubicBezTo>
                <a:cubicBezTo>
                  <a:pt x="10358" y="4947"/>
                  <a:pt x="10343" y="4925"/>
                  <a:pt x="10327" y="4914"/>
                </a:cubicBezTo>
                <a:cubicBezTo>
                  <a:pt x="10313" y="4902"/>
                  <a:pt x="10297" y="4890"/>
                  <a:pt x="10280" y="4877"/>
                </a:cubicBezTo>
                <a:cubicBezTo>
                  <a:pt x="10263" y="4865"/>
                  <a:pt x="10243" y="4859"/>
                  <a:pt x="10222" y="4859"/>
                </a:cubicBezTo>
                <a:cubicBezTo>
                  <a:pt x="10198" y="4859"/>
                  <a:pt x="10179" y="4864"/>
                  <a:pt x="10164" y="4875"/>
                </a:cubicBezTo>
                <a:cubicBezTo>
                  <a:pt x="10149" y="4885"/>
                  <a:pt x="10137" y="4898"/>
                  <a:pt x="10128" y="4913"/>
                </a:cubicBezTo>
                <a:cubicBezTo>
                  <a:pt x="10118" y="4928"/>
                  <a:pt x="10111" y="4945"/>
                  <a:pt x="10105" y="4964"/>
                </a:cubicBezTo>
                <a:cubicBezTo>
                  <a:pt x="10100" y="4982"/>
                  <a:pt x="10095" y="4999"/>
                  <a:pt x="10091" y="5016"/>
                </a:cubicBezTo>
                <a:lnTo>
                  <a:pt x="9972" y="5401"/>
                </a:lnTo>
                <a:lnTo>
                  <a:pt x="9595" y="5401"/>
                </a:lnTo>
                <a:lnTo>
                  <a:pt x="9599" y="5376"/>
                </a:lnTo>
                <a:cubicBezTo>
                  <a:pt x="9604" y="5344"/>
                  <a:pt x="9609" y="5311"/>
                  <a:pt x="9613" y="5278"/>
                </a:cubicBezTo>
                <a:cubicBezTo>
                  <a:pt x="9618" y="5234"/>
                  <a:pt x="9621" y="5191"/>
                  <a:pt x="9621" y="5149"/>
                </a:cubicBezTo>
                <a:cubicBezTo>
                  <a:pt x="9621" y="5101"/>
                  <a:pt x="9617" y="5056"/>
                  <a:pt x="9608" y="5014"/>
                </a:cubicBezTo>
                <a:cubicBezTo>
                  <a:pt x="9600" y="4971"/>
                  <a:pt x="9586" y="4934"/>
                  <a:pt x="9565" y="4902"/>
                </a:cubicBezTo>
                <a:cubicBezTo>
                  <a:pt x="9544" y="4870"/>
                  <a:pt x="9517" y="4845"/>
                  <a:pt x="9482" y="4826"/>
                </a:cubicBezTo>
                <a:cubicBezTo>
                  <a:pt x="9447" y="4808"/>
                  <a:pt x="9404" y="4798"/>
                  <a:pt x="9352" y="4798"/>
                </a:cubicBezTo>
                <a:cubicBezTo>
                  <a:pt x="9303" y="4798"/>
                  <a:pt x="9253" y="4810"/>
                  <a:pt x="9203" y="4835"/>
                </a:cubicBezTo>
                <a:cubicBezTo>
                  <a:pt x="9153" y="4859"/>
                  <a:pt x="9104" y="4891"/>
                  <a:pt x="9057" y="4931"/>
                </a:cubicBezTo>
                <a:cubicBezTo>
                  <a:pt x="9009" y="4970"/>
                  <a:pt x="8963" y="5016"/>
                  <a:pt x="8919" y="5066"/>
                </a:cubicBezTo>
                <a:cubicBezTo>
                  <a:pt x="8875" y="5117"/>
                  <a:pt x="8834" y="5169"/>
                  <a:pt x="8797" y="5221"/>
                </a:cubicBezTo>
                <a:cubicBezTo>
                  <a:pt x="8759" y="5274"/>
                  <a:pt x="8725" y="5326"/>
                  <a:pt x="8694" y="5376"/>
                </a:cubicBezTo>
                <a:cubicBezTo>
                  <a:pt x="8690" y="5382"/>
                  <a:pt x="8686" y="5388"/>
                  <a:pt x="8683" y="5394"/>
                </a:cubicBezTo>
                <a:lnTo>
                  <a:pt x="8679" y="5401"/>
                </a:lnTo>
                <a:lnTo>
                  <a:pt x="8274" y="5401"/>
                </a:lnTo>
                <a:lnTo>
                  <a:pt x="8274" y="5400"/>
                </a:lnTo>
                <a:cubicBezTo>
                  <a:pt x="8275" y="5389"/>
                  <a:pt x="8277" y="5377"/>
                  <a:pt x="8281" y="5362"/>
                </a:cubicBezTo>
                <a:cubicBezTo>
                  <a:pt x="8286" y="5342"/>
                  <a:pt x="8293" y="5321"/>
                  <a:pt x="8300" y="5297"/>
                </a:cubicBezTo>
                <a:cubicBezTo>
                  <a:pt x="8308" y="5274"/>
                  <a:pt x="8317" y="5249"/>
                  <a:pt x="8326" y="5224"/>
                </a:cubicBezTo>
                <a:cubicBezTo>
                  <a:pt x="8336" y="5198"/>
                  <a:pt x="8344" y="5173"/>
                  <a:pt x="8352" y="5149"/>
                </a:cubicBezTo>
                <a:cubicBezTo>
                  <a:pt x="8374" y="5083"/>
                  <a:pt x="8393" y="5028"/>
                  <a:pt x="8407" y="4982"/>
                </a:cubicBezTo>
                <a:cubicBezTo>
                  <a:pt x="8422" y="4936"/>
                  <a:pt x="8429" y="4904"/>
                  <a:pt x="8429" y="4884"/>
                </a:cubicBezTo>
                <a:cubicBezTo>
                  <a:pt x="8429" y="4854"/>
                  <a:pt x="8421" y="4828"/>
                  <a:pt x="8403" y="4808"/>
                </a:cubicBezTo>
                <a:cubicBezTo>
                  <a:pt x="8386" y="4788"/>
                  <a:pt x="8361" y="4778"/>
                  <a:pt x="8329" y="4778"/>
                </a:cubicBezTo>
                <a:cubicBezTo>
                  <a:pt x="8307" y="4778"/>
                  <a:pt x="8288" y="4786"/>
                  <a:pt x="8274" y="4803"/>
                </a:cubicBezTo>
                <a:cubicBezTo>
                  <a:pt x="8259" y="4820"/>
                  <a:pt x="8247" y="4843"/>
                  <a:pt x="8238" y="4869"/>
                </a:cubicBezTo>
                <a:cubicBezTo>
                  <a:pt x="8229" y="4896"/>
                  <a:pt x="8221" y="4926"/>
                  <a:pt x="8214" y="4959"/>
                </a:cubicBezTo>
                <a:cubicBezTo>
                  <a:pt x="8208" y="4992"/>
                  <a:pt x="8200" y="5024"/>
                  <a:pt x="8192" y="5055"/>
                </a:cubicBezTo>
                <a:lnTo>
                  <a:pt x="8172" y="5120"/>
                </a:lnTo>
                <a:cubicBezTo>
                  <a:pt x="8158" y="5166"/>
                  <a:pt x="8146" y="5208"/>
                  <a:pt x="8136" y="5246"/>
                </a:cubicBezTo>
                <a:cubicBezTo>
                  <a:pt x="8126" y="5284"/>
                  <a:pt x="8117" y="5317"/>
                  <a:pt x="8108" y="5345"/>
                </a:cubicBezTo>
                <a:cubicBezTo>
                  <a:pt x="8102" y="5366"/>
                  <a:pt x="8095" y="5384"/>
                  <a:pt x="8089" y="5399"/>
                </a:cubicBezTo>
                <a:lnTo>
                  <a:pt x="8088" y="5401"/>
                </a:lnTo>
                <a:lnTo>
                  <a:pt x="7411" y="5401"/>
                </a:lnTo>
                <a:lnTo>
                  <a:pt x="7550" y="4927"/>
                </a:lnTo>
                <a:cubicBezTo>
                  <a:pt x="7551" y="4922"/>
                  <a:pt x="7553" y="4915"/>
                  <a:pt x="7555" y="4906"/>
                </a:cubicBezTo>
                <a:cubicBezTo>
                  <a:pt x="7557" y="4897"/>
                  <a:pt x="7559" y="4888"/>
                  <a:pt x="7561" y="4877"/>
                </a:cubicBezTo>
                <a:cubicBezTo>
                  <a:pt x="7563" y="4867"/>
                  <a:pt x="7565" y="4856"/>
                  <a:pt x="7566" y="4845"/>
                </a:cubicBezTo>
                <a:cubicBezTo>
                  <a:pt x="7568" y="4835"/>
                  <a:pt x="7569" y="4824"/>
                  <a:pt x="7569" y="4814"/>
                </a:cubicBezTo>
                <a:cubicBezTo>
                  <a:pt x="7569" y="4802"/>
                  <a:pt x="7568" y="4791"/>
                  <a:pt x="7565" y="4781"/>
                </a:cubicBezTo>
                <a:cubicBezTo>
                  <a:pt x="7563" y="4770"/>
                  <a:pt x="7559" y="4761"/>
                  <a:pt x="7554" y="4754"/>
                </a:cubicBezTo>
                <a:cubicBezTo>
                  <a:pt x="7548" y="4746"/>
                  <a:pt x="7541" y="4740"/>
                  <a:pt x="7531" y="4735"/>
                </a:cubicBezTo>
                <a:cubicBezTo>
                  <a:pt x="7522" y="4730"/>
                  <a:pt x="7510" y="4728"/>
                  <a:pt x="7497" y="4728"/>
                </a:cubicBezTo>
                <a:lnTo>
                  <a:pt x="7481" y="4728"/>
                </a:lnTo>
                <a:cubicBezTo>
                  <a:pt x="7473" y="4728"/>
                  <a:pt x="7467" y="4729"/>
                  <a:pt x="7461" y="4731"/>
                </a:cubicBezTo>
                <a:cubicBezTo>
                  <a:pt x="7456" y="4733"/>
                  <a:pt x="7452" y="4736"/>
                  <a:pt x="7449" y="4739"/>
                </a:cubicBezTo>
                <a:cubicBezTo>
                  <a:pt x="7445" y="4742"/>
                  <a:pt x="7442" y="4746"/>
                  <a:pt x="7438" y="4750"/>
                </a:cubicBezTo>
                <a:lnTo>
                  <a:pt x="7240" y="5401"/>
                </a:lnTo>
                <a:lnTo>
                  <a:pt x="6567" y="5401"/>
                </a:lnTo>
                <a:lnTo>
                  <a:pt x="6571" y="5386"/>
                </a:lnTo>
                <a:cubicBezTo>
                  <a:pt x="6579" y="5362"/>
                  <a:pt x="6586" y="5339"/>
                  <a:pt x="6592" y="5318"/>
                </a:cubicBezTo>
                <a:cubicBezTo>
                  <a:pt x="6604" y="5276"/>
                  <a:pt x="6615" y="5241"/>
                  <a:pt x="6625" y="5211"/>
                </a:cubicBezTo>
                <a:cubicBezTo>
                  <a:pt x="6634" y="5181"/>
                  <a:pt x="6642" y="5154"/>
                  <a:pt x="6648" y="5128"/>
                </a:cubicBezTo>
                <a:cubicBezTo>
                  <a:pt x="6655" y="5103"/>
                  <a:pt x="6660" y="5077"/>
                  <a:pt x="6664" y="5051"/>
                </a:cubicBezTo>
                <a:cubicBezTo>
                  <a:pt x="6668" y="5026"/>
                  <a:pt x="6671" y="4996"/>
                  <a:pt x="6672" y="4962"/>
                </a:cubicBezTo>
                <a:cubicBezTo>
                  <a:pt x="6673" y="4954"/>
                  <a:pt x="6674" y="4947"/>
                  <a:pt x="6675" y="4942"/>
                </a:cubicBezTo>
                <a:cubicBezTo>
                  <a:pt x="6676" y="4937"/>
                  <a:pt x="6678" y="4933"/>
                  <a:pt x="6681" y="4932"/>
                </a:cubicBezTo>
                <a:cubicBezTo>
                  <a:pt x="6742" y="4918"/>
                  <a:pt x="6802" y="4910"/>
                  <a:pt x="6860" y="4907"/>
                </a:cubicBezTo>
                <a:cubicBezTo>
                  <a:pt x="6919" y="4905"/>
                  <a:pt x="6977" y="4903"/>
                  <a:pt x="7036" y="4903"/>
                </a:cubicBezTo>
                <a:cubicBezTo>
                  <a:pt x="7066" y="4903"/>
                  <a:pt x="7095" y="4905"/>
                  <a:pt x="7124" y="4909"/>
                </a:cubicBezTo>
                <a:cubicBezTo>
                  <a:pt x="7153" y="4913"/>
                  <a:pt x="7179" y="4916"/>
                  <a:pt x="7201" y="4918"/>
                </a:cubicBezTo>
                <a:cubicBezTo>
                  <a:pt x="7214" y="4918"/>
                  <a:pt x="7225" y="4915"/>
                  <a:pt x="7234" y="4910"/>
                </a:cubicBezTo>
                <a:cubicBezTo>
                  <a:pt x="7243" y="4905"/>
                  <a:pt x="7251" y="4898"/>
                  <a:pt x="7256" y="4889"/>
                </a:cubicBezTo>
                <a:cubicBezTo>
                  <a:pt x="7262" y="4880"/>
                  <a:pt x="7266" y="4870"/>
                  <a:pt x="7268" y="4858"/>
                </a:cubicBezTo>
                <a:cubicBezTo>
                  <a:pt x="7270" y="4846"/>
                  <a:pt x="7271" y="4834"/>
                  <a:pt x="7271" y="4822"/>
                </a:cubicBezTo>
                <a:cubicBezTo>
                  <a:pt x="7271" y="4806"/>
                  <a:pt x="7266" y="4791"/>
                  <a:pt x="7256" y="4778"/>
                </a:cubicBezTo>
                <a:cubicBezTo>
                  <a:pt x="7245" y="4764"/>
                  <a:pt x="7232" y="4755"/>
                  <a:pt x="7218" y="4750"/>
                </a:cubicBezTo>
                <a:cubicBezTo>
                  <a:pt x="7204" y="4747"/>
                  <a:pt x="7188" y="4743"/>
                  <a:pt x="7170" y="4740"/>
                </a:cubicBezTo>
                <a:cubicBezTo>
                  <a:pt x="7152" y="4738"/>
                  <a:pt x="7133" y="4735"/>
                  <a:pt x="7114" y="4734"/>
                </a:cubicBezTo>
                <a:cubicBezTo>
                  <a:pt x="7095" y="4732"/>
                  <a:pt x="7077" y="4731"/>
                  <a:pt x="7059" y="4731"/>
                </a:cubicBezTo>
                <a:cubicBezTo>
                  <a:pt x="7041" y="4730"/>
                  <a:pt x="7025" y="4730"/>
                  <a:pt x="7012" y="4730"/>
                </a:cubicBezTo>
                <a:cubicBezTo>
                  <a:pt x="6849" y="4730"/>
                  <a:pt x="6686" y="4749"/>
                  <a:pt x="6524" y="4787"/>
                </a:cubicBezTo>
                <a:cubicBezTo>
                  <a:pt x="6362" y="4826"/>
                  <a:pt x="6202" y="4886"/>
                  <a:pt x="6044" y="4969"/>
                </a:cubicBezTo>
                <a:cubicBezTo>
                  <a:pt x="6030" y="4976"/>
                  <a:pt x="6018" y="4984"/>
                  <a:pt x="6008" y="4991"/>
                </a:cubicBezTo>
                <a:cubicBezTo>
                  <a:pt x="5998" y="4998"/>
                  <a:pt x="5990" y="5006"/>
                  <a:pt x="5984" y="5014"/>
                </a:cubicBezTo>
                <a:cubicBezTo>
                  <a:pt x="5978" y="5022"/>
                  <a:pt x="5973" y="5031"/>
                  <a:pt x="5971" y="5041"/>
                </a:cubicBezTo>
                <a:cubicBezTo>
                  <a:pt x="5968" y="5052"/>
                  <a:pt x="5966" y="5064"/>
                  <a:pt x="5966" y="5078"/>
                </a:cubicBezTo>
                <a:cubicBezTo>
                  <a:pt x="5966" y="5101"/>
                  <a:pt x="5973" y="5121"/>
                  <a:pt x="5988" y="5136"/>
                </a:cubicBezTo>
                <a:cubicBezTo>
                  <a:pt x="6002" y="5151"/>
                  <a:pt x="6018" y="5158"/>
                  <a:pt x="6038" y="5158"/>
                </a:cubicBezTo>
                <a:cubicBezTo>
                  <a:pt x="6047" y="5158"/>
                  <a:pt x="6056" y="5157"/>
                  <a:pt x="6065" y="5156"/>
                </a:cubicBezTo>
                <a:cubicBezTo>
                  <a:pt x="6074" y="5154"/>
                  <a:pt x="6083" y="5151"/>
                  <a:pt x="6094" y="5147"/>
                </a:cubicBezTo>
                <a:cubicBezTo>
                  <a:pt x="6105" y="5143"/>
                  <a:pt x="6117" y="5138"/>
                  <a:pt x="6132" y="5130"/>
                </a:cubicBezTo>
                <a:cubicBezTo>
                  <a:pt x="6147" y="5123"/>
                  <a:pt x="6165" y="5113"/>
                  <a:pt x="6187" y="5102"/>
                </a:cubicBezTo>
                <a:cubicBezTo>
                  <a:pt x="6214" y="5088"/>
                  <a:pt x="6244" y="5073"/>
                  <a:pt x="6276" y="5059"/>
                </a:cubicBezTo>
                <a:cubicBezTo>
                  <a:pt x="6308" y="5045"/>
                  <a:pt x="6339" y="5033"/>
                  <a:pt x="6368" y="5021"/>
                </a:cubicBezTo>
                <a:cubicBezTo>
                  <a:pt x="6397" y="5010"/>
                  <a:pt x="6423" y="5001"/>
                  <a:pt x="6444" y="4994"/>
                </a:cubicBezTo>
                <a:cubicBezTo>
                  <a:pt x="6466" y="4987"/>
                  <a:pt x="6480" y="4984"/>
                  <a:pt x="6486" y="4984"/>
                </a:cubicBezTo>
                <a:cubicBezTo>
                  <a:pt x="6486" y="4991"/>
                  <a:pt x="6487" y="4996"/>
                  <a:pt x="6487" y="5001"/>
                </a:cubicBezTo>
                <a:cubicBezTo>
                  <a:pt x="6487" y="5006"/>
                  <a:pt x="6487" y="5010"/>
                  <a:pt x="6487" y="5014"/>
                </a:cubicBezTo>
                <a:cubicBezTo>
                  <a:pt x="6487" y="5034"/>
                  <a:pt x="6485" y="5055"/>
                  <a:pt x="6482" y="5079"/>
                </a:cubicBezTo>
                <a:cubicBezTo>
                  <a:pt x="6479" y="5102"/>
                  <a:pt x="6474" y="5128"/>
                  <a:pt x="6468" y="5157"/>
                </a:cubicBezTo>
                <a:cubicBezTo>
                  <a:pt x="6462" y="5186"/>
                  <a:pt x="6454" y="5218"/>
                  <a:pt x="6445" y="5253"/>
                </a:cubicBezTo>
                <a:cubicBezTo>
                  <a:pt x="6436" y="5289"/>
                  <a:pt x="6426" y="5328"/>
                  <a:pt x="6414" y="5371"/>
                </a:cubicBezTo>
                <a:lnTo>
                  <a:pt x="6405" y="5401"/>
                </a:lnTo>
                <a:lnTo>
                  <a:pt x="0" y="54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1ba9f2a3604d07c85e379cb76225b2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774680" cy="685863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42390" y="635"/>
            <a:ext cx="10851515" cy="6856095"/>
          </a:xfrm>
          <a:prstGeom prst="rect">
            <a:avLst/>
          </a:prstGeom>
          <a:gradFill>
            <a:gsLst>
              <a:gs pos="0">
                <a:srgbClr val="5D6B36">
                  <a:alpha val="0"/>
                </a:srgbClr>
              </a:gs>
              <a:gs pos="57000">
                <a:srgbClr val="4F6E2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319135" y="1396365"/>
            <a:ext cx="3302000" cy="3805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 sz="5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01 </a:t>
            </a:r>
            <a:endParaRPr lang="en-US" altLang="zh-CN" sz="54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48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成员分工和预期计划</a:t>
            </a:r>
            <a:endParaRPr lang="zh-CN" altLang="en-US" sz="48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7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37a149f3aefa9b13f918155102af367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635"/>
            <a:ext cx="16122650" cy="90309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5" y="-635"/>
            <a:ext cx="12192000" cy="685927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-2429510" y="0"/>
            <a:ext cx="6480000" cy="6480000"/>
          </a:xfrm>
          <a:prstGeom prst="ellipse">
            <a:avLst/>
          </a:prstGeom>
          <a:noFill/>
          <a:ln w="6350">
            <a:gradFill>
              <a:gsLst>
                <a:gs pos="65000">
                  <a:schemeClr val="bg1">
                    <a:alpha val="0"/>
                  </a:schemeClr>
                </a:gs>
                <a:gs pos="100000">
                  <a:srgbClr val="92D050"/>
                </a:gs>
              </a:gsLst>
              <a:lin ang="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0650" y="1799573"/>
            <a:ext cx="2880000" cy="2880000"/>
          </a:xfrm>
          <a:prstGeom prst="ellips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00B050">
                  <a:alpha val="10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93700" y="2675255"/>
            <a:ext cx="2376170" cy="598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>
                <a:solidFill>
                  <a:schemeClr val="bg1"/>
                </a:solidFill>
              </a:rPr>
              <a:t>团队成员分工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39845" y="3168015"/>
            <a:ext cx="2270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</a:t>
            </a:r>
            <a:r>
              <a:rPr lang="en-US" altLang="zh-CN" sz="2800">
                <a:solidFill>
                  <a:schemeClr val="bg1"/>
                </a:solidFill>
              </a:rPr>
              <a:t>    PM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70300" y="3928110"/>
            <a:ext cx="28962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100000"/>
                      </a:schemeClr>
                    </a:gs>
                    <a:gs pos="100000">
                      <a:srgbClr val="FFFFFF"/>
                    </a:gs>
                  </a:gsLst>
                  <a:lin ang="13500000" scaled="0"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●</a:t>
            </a:r>
            <a:r>
              <a:rPr lang="en-US" altLang="zh-CN" sz="28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100000"/>
                      </a:schemeClr>
                    </a:gs>
                    <a:gs pos="100000">
                      <a:srgbClr val="FFFFFF"/>
                    </a:gs>
                  </a:gsLst>
                  <a:lin ang="13500000" scaled="0"/>
                </a:gradFill>
              </a:rPr>
              <a:t>   </a:t>
            </a:r>
            <a:r>
              <a:rPr lang="zh-CN" altLang="en-US" sz="28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14000"/>
                      </a:schemeClr>
                    </a:gs>
                    <a:gs pos="100000">
                      <a:srgbClr val="FFFFFF"/>
                    </a:gs>
                  </a:gsLst>
                  <a:lin ang="16200000" scaled="0"/>
                </a:gradFill>
              </a:rPr>
              <a:t>原型设计师</a:t>
            </a:r>
            <a:endParaRPr lang="zh-CN" altLang="en-US" sz="2800">
              <a:gradFill>
                <a:gsLst>
                  <a:gs pos="0">
                    <a:schemeClr val="accent1">
                      <a:lumMod val="5000"/>
                      <a:lumOff val="95000"/>
                      <a:alpha val="14000"/>
                    </a:schemeClr>
                  </a:gs>
                  <a:gs pos="100000">
                    <a:srgbClr val="FFFFFF"/>
                  </a:gs>
                </a:gsLst>
                <a:lin ang="16200000" scaled="0"/>
              </a:gra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3280" y="4622800"/>
            <a:ext cx="2270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</a:t>
            </a:r>
            <a:r>
              <a:rPr lang="en-US" altLang="zh-CN" sz="28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>
                <a:solidFill>
                  <a:schemeClr val="bg1"/>
                </a:solidFill>
              </a:rPr>
              <a:t>   </a:t>
            </a:r>
            <a:r>
              <a:rPr lang="zh-CN" altLang="en-US" sz="28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14000"/>
                      </a:schemeClr>
                    </a:gs>
                    <a:gs pos="100000">
                      <a:srgbClr val="FFFFFF"/>
                    </a:gs>
                  </a:gsLst>
                  <a:lin ang="16200000" scaled="0"/>
                </a:gradFill>
              </a:rPr>
              <a:t>前端</a:t>
            </a:r>
            <a:endParaRPr lang="zh-CN" altLang="en-US" sz="2800">
              <a:gradFill>
                <a:gsLst>
                  <a:gs pos="0">
                    <a:schemeClr val="accent1">
                      <a:lumMod val="5000"/>
                      <a:lumOff val="95000"/>
                      <a:alpha val="14000"/>
                    </a:schemeClr>
                  </a:gs>
                  <a:gs pos="100000">
                    <a:srgbClr val="FFFFFF"/>
                  </a:gs>
                </a:gsLst>
                <a:lin ang="16200000" scaled="0"/>
              </a:gra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40685" y="5220335"/>
            <a:ext cx="2270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</a:t>
            </a:r>
            <a:r>
              <a:rPr lang="en-US" altLang="zh-CN" sz="2800">
                <a:solidFill>
                  <a:schemeClr val="bg1"/>
                </a:solidFill>
              </a:rPr>
              <a:t>    </a:t>
            </a:r>
            <a:r>
              <a:rPr lang="zh-CN" altLang="en-US" sz="28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14000"/>
                      </a:schemeClr>
                    </a:gs>
                    <a:gs pos="100000">
                      <a:srgbClr val="FFFFFF"/>
                    </a:gs>
                  </a:gsLst>
                  <a:lin ang="16200000" scaled="0"/>
                </a:gradFill>
              </a:rPr>
              <a:t>后端</a:t>
            </a:r>
            <a:endParaRPr lang="zh-CN" altLang="en-US" sz="2800">
              <a:gradFill>
                <a:gsLst>
                  <a:gs pos="0">
                    <a:schemeClr val="accent1">
                      <a:lumMod val="5000"/>
                      <a:lumOff val="95000"/>
                      <a:alpha val="14000"/>
                    </a:schemeClr>
                  </a:gs>
                  <a:gs pos="100000">
                    <a:srgbClr val="FFFFFF"/>
                  </a:gs>
                </a:gsLst>
                <a:lin ang="16200000" scaled="0"/>
              </a:gra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297430" y="5742305"/>
            <a:ext cx="2270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</a:t>
            </a:r>
            <a:r>
              <a:rPr lang="en-US" altLang="zh-CN" sz="28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>
                <a:solidFill>
                  <a:schemeClr val="bg1"/>
                </a:solidFill>
              </a:rPr>
              <a:t>   </a:t>
            </a:r>
            <a:r>
              <a:rPr lang="zh-CN" altLang="en-US" sz="28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14000"/>
                      </a:schemeClr>
                    </a:gs>
                    <a:gs pos="100000">
                      <a:srgbClr val="FFFFFF"/>
                    </a:gs>
                  </a:gsLst>
                  <a:lin ang="16200000" scaled="0"/>
                </a:gradFill>
              </a:rPr>
              <a:t>测试</a:t>
            </a:r>
            <a:endParaRPr lang="zh-CN" altLang="en-US" sz="2800">
              <a:gradFill>
                <a:gsLst>
                  <a:gs pos="0">
                    <a:schemeClr val="accent1">
                      <a:lumMod val="5000"/>
                      <a:lumOff val="95000"/>
                      <a:alpha val="14000"/>
                    </a:schemeClr>
                  </a:gs>
                  <a:gs pos="100000">
                    <a:srgbClr val="FFFFFF"/>
                  </a:gs>
                </a:gsLst>
                <a:lin ang="16200000" scaled="0"/>
              </a:gra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355840" y="2503170"/>
            <a:ext cx="4011295" cy="1946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8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48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人</a:t>
            </a:r>
            <a:endParaRPr lang="en-US" altLang="zh-CN" sz="48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—————</a:t>
            </a:r>
            <a:endParaRPr lang="en-US" altLang="zh-CN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余琪丽：</a:t>
            </a:r>
            <a:endParaRPr lang="zh-CN" altLang="en-US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制定预期计划，分配任务，协调各端工作，冲刺日志、总结与</a:t>
            </a:r>
            <a:r>
              <a:rPr lang="en-US" altLang="zh-CN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PPT</a:t>
            </a:r>
            <a:endParaRPr lang="en-US" altLang="zh-CN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37a149f3aefa9b13f918155102af367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51840" y="-635"/>
            <a:ext cx="16122650" cy="90309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5" y="-635"/>
            <a:ext cx="12192000" cy="685927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-2429510" y="0"/>
            <a:ext cx="6480000" cy="6480000"/>
          </a:xfrm>
          <a:prstGeom prst="ellipse">
            <a:avLst/>
          </a:prstGeom>
          <a:noFill/>
          <a:ln w="6350">
            <a:gradFill>
              <a:gsLst>
                <a:gs pos="65000">
                  <a:schemeClr val="bg1">
                    <a:alpha val="0"/>
                  </a:schemeClr>
                </a:gs>
                <a:gs pos="100000">
                  <a:srgbClr val="92D050"/>
                </a:gs>
              </a:gsLst>
              <a:lin ang="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0650" y="1799573"/>
            <a:ext cx="2880000" cy="2880000"/>
          </a:xfrm>
          <a:prstGeom prst="ellips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00B050">
                  <a:alpha val="10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93700" y="2675255"/>
            <a:ext cx="2376170" cy="598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>
                <a:solidFill>
                  <a:schemeClr val="bg1"/>
                </a:solidFill>
              </a:rPr>
              <a:t>团队成员分工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85870" y="2287905"/>
            <a:ext cx="2270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</a:t>
            </a:r>
            <a:r>
              <a:rPr lang="en-US" altLang="zh-CN" sz="2800">
                <a:solidFill>
                  <a:schemeClr val="bg1"/>
                </a:solidFill>
              </a:rPr>
              <a:t>    </a:t>
            </a:r>
            <a:r>
              <a:rPr lang="en-US" altLang="zh-CN" sz="28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100000"/>
                      </a:schemeClr>
                    </a:gs>
                    <a:gs pos="100000">
                      <a:srgbClr val="FFFFFF">
                        <a:alpha val="14000"/>
                      </a:srgbClr>
                    </a:gs>
                  </a:gsLst>
                  <a:lin ang="16200000" scaled="0"/>
                </a:gradFill>
              </a:rPr>
              <a:t>PM</a:t>
            </a:r>
            <a:endParaRPr lang="en-US" altLang="zh-CN" sz="2800">
              <a:gradFill>
                <a:gsLst>
                  <a:gs pos="0">
                    <a:schemeClr val="accent1">
                      <a:lumMod val="5000"/>
                      <a:lumOff val="95000"/>
                      <a:alpha val="100000"/>
                    </a:schemeClr>
                  </a:gs>
                  <a:gs pos="100000">
                    <a:srgbClr val="FFFFFF">
                      <a:alpha val="14000"/>
                    </a:srgbClr>
                  </a:gs>
                </a:gsLst>
                <a:lin ang="16200000" scaled="0"/>
              </a:gra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85870" y="3177540"/>
            <a:ext cx="28962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100000"/>
                      </a:schemeClr>
                    </a:gs>
                    <a:gs pos="100000">
                      <a:srgbClr val="FFFFFF"/>
                    </a:gs>
                  </a:gsLst>
                  <a:lin ang="13500000" scaled="0"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●</a:t>
            </a:r>
            <a:r>
              <a:rPr lang="en-US" altLang="zh-CN" sz="28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100000"/>
                      </a:schemeClr>
                    </a:gs>
                    <a:gs pos="100000">
                      <a:srgbClr val="FFFFFF"/>
                    </a:gs>
                  </a:gsLst>
                  <a:lin ang="13500000" scaled="0"/>
                </a:gradFill>
              </a:rPr>
              <a:t>   </a:t>
            </a:r>
            <a:r>
              <a:rPr lang="zh-CN" altLang="en-US" sz="2800">
                <a:solidFill>
                  <a:schemeClr val="bg1"/>
                </a:solidFill>
              </a:rPr>
              <a:t>原型设计师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70300" y="4032885"/>
            <a:ext cx="2270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</a:t>
            </a:r>
            <a:r>
              <a:rPr lang="en-US" altLang="zh-CN" sz="28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>
                <a:solidFill>
                  <a:schemeClr val="bg1"/>
                </a:solidFill>
              </a:rPr>
              <a:t>   </a:t>
            </a:r>
            <a:r>
              <a:rPr lang="zh-CN" altLang="en-US" sz="28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14000"/>
                      </a:schemeClr>
                    </a:gs>
                    <a:gs pos="100000">
                      <a:srgbClr val="FFFFFF"/>
                    </a:gs>
                  </a:gsLst>
                  <a:lin ang="16200000" scaled="0"/>
                </a:gradFill>
              </a:rPr>
              <a:t>前端</a:t>
            </a:r>
            <a:endParaRPr lang="zh-CN" altLang="en-US" sz="2800">
              <a:gradFill>
                <a:gsLst>
                  <a:gs pos="0">
                    <a:schemeClr val="accent1">
                      <a:lumMod val="5000"/>
                      <a:lumOff val="95000"/>
                      <a:alpha val="14000"/>
                    </a:schemeClr>
                  </a:gs>
                  <a:gs pos="100000">
                    <a:srgbClr val="FFFFFF"/>
                  </a:gs>
                </a:gsLst>
                <a:lin ang="16200000" scaled="0"/>
              </a:gra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15335" y="4738370"/>
            <a:ext cx="2270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</a:t>
            </a:r>
            <a:r>
              <a:rPr lang="en-US" altLang="zh-CN" sz="2800">
                <a:solidFill>
                  <a:schemeClr val="bg1"/>
                </a:solidFill>
              </a:rPr>
              <a:t>    </a:t>
            </a:r>
            <a:r>
              <a:rPr lang="zh-CN" altLang="en-US" sz="28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14000"/>
                      </a:schemeClr>
                    </a:gs>
                    <a:gs pos="100000">
                      <a:srgbClr val="FFFFFF"/>
                    </a:gs>
                  </a:gsLst>
                  <a:lin ang="16200000" scaled="0"/>
                </a:gradFill>
              </a:rPr>
              <a:t>后端</a:t>
            </a:r>
            <a:endParaRPr lang="zh-CN" altLang="en-US" sz="2800">
              <a:gradFill>
                <a:gsLst>
                  <a:gs pos="0">
                    <a:schemeClr val="accent1">
                      <a:lumMod val="5000"/>
                      <a:lumOff val="95000"/>
                      <a:alpha val="14000"/>
                    </a:schemeClr>
                  </a:gs>
                  <a:gs pos="100000">
                    <a:srgbClr val="FFFFFF"/>
                  </a:gs>
                </a:gsLst>
                <a:lin ang="16200000" scaled="0"/>
              </a:gra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02560" y="5443855"/>
            <a:ext cx="2270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</a:t>
            </a:r>
            <a:r>
              <a:rPr lang="en-US" altLang="zh-CN" sz="28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>
                <a:solidFill>
                  <a:schemeClr val="bg1"/>
                </a:solidFill>
              </a:rPr>
              <a:t>   </a:t>
            </a:r>
            <a:r>
              <a:rPr lang="zh-CN" altLang="en-US" sz="28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14000"/>
                      </a:schemeClr>
                    </a:gs>
                    <a:gs pos="100000">
                      <a:srgbClr val="FFFFFF"/>
                    </a:gs>
                  </a:gsLst>
                  <a:lin ang="16200000" scaled="0"/>
                </a:gradFill>
              </a:rPr>
              <a:t>测试</a:t>
            </a:r>
            <a:endParaRPr lang="zh-CN" altLang="en-US" sz="2800">
              <a:gradFill>
                <a:gsLst>
                  <a:gs pos="0">
                    <a:schemeClr val="accent1">
                      <a:lumMod val="5000"/>
                      <a:lumOff val="95000"/>
                      <a:alpha val="14000"/>
                    </a:schemeClr>
                  </a:gs>
                  <a:gs pos="100000">
                    <a:srgbClr val="FFFFFF"/>
                  </a:gs>
                </a:gsLst>
                <a:lin ang="16200000" scaled="0"/>
              </a:gra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55840" y="2503170"/>
            <a:ext cx="4011295" cy="1946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8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48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人</a:t>
            </a:r>
            <a:endParaRPr lang="en-US" altLang="zh-CN" sz="48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—————</a:t>
            </a:r>
            <a:endParaRPr lang="en-US" altLang="zh-CN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蒋伊妍：</a:t>
            </a:r>
            <a:endParaRPr lang="zh-CN" altLang="en-US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原型设计、</a:t>
            </a:r>
            <a:r>
              <a:rPr lang="en-US" altLang="zh-CN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Vlog</a:t>
            </a:r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拍摄与剪辑</a:t>
            </a:r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37a149f3aefa9b13f918155102af367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04340" y="-635"/>
            <a:ext cx="16122650" cy="90309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5" y="-635"/>
            <a:ext cx="12192000" cy="685927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-2429510" y="0"/>
            <a:ext cx="6480000" cy="6480000"/>
          </a:xfrm>
          <a:prstGeom prst="ellipse">
            <a:avLst/>
          </a:prstGeom>
          <a:noFill/>
          <a:ln w="6350">
            <a:gradFill>
              <a:gsLst>
                <a:gs pos="65000">
                  <a:schemeClr val="bg1">
                    <a:alpha val="0"/>
                  </a:schemeClr>
                </a:gs>
                <a:gs pos="100000">
                  <a:srgbClr val="92D050"/>
                </a:gs>
              </a:gsLst>
              <a:lin ang="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0650" y="1799573"/>
            <a:ext cx="2880000" cy="2880000"/>
          </a:xfrm>
          <a:prstGeom prst="ellips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00B050">
                  <a:alpha val="10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93700" y="2675255"/>
            <a:ext cx="2376170" cy="598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>
                <a:solidFill>
                  <a:schemeClr val="bg1"/>
                </a:solidFill>
              </a:rPr>
              <a:t>团队成员分工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15335" y="1277620"/>
            <a:ext cx="2270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</a:t>
            </a:r>
            <a:r>
              <a:rPr lang="en-US" altLang="zh-CN" sz="2800">
                <a:solidFill>
                  <a:schemeClr val="bg1"/>
                </a:solidFill>
              </a:rPr>
              <a:t>    </a:t>
            </a:r>
            <a:r>
              <a:rPr lang="en-US" altLang="zh-CN" sz="28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100000"/>
                      </a:schemeClr>
                    </a:gs>
                    <a:gs pos="100000">
                      <a:srgbClr val="FFFFFF">
                        <a:alpha val="14000"/>
                      </a:srgbClr>
                    </a:gs>
                  </a:gsLst>
                  <a:lin ang="16200000" scaled="0"/>
                </a:gradFill>
              </a:rPr>
              <a:t>PM</a:t>
            </a:r>
            <a:endParaRPr lang="en-US" altLang="zh-CN" sz="2800">
              <a:gradFill>
                <a:gsLst>
                  <a:gs pos="0">
                    <a:schemeClr val="accent1">
                      <a:lumMod val="5000"/>
                      <a:lumOff val="95000"/>
                      <a:alpha val="100000"/>
                    </a:schemeClr>
                  </a:gs>
                  <a:gs pos="100000">
                    <a:srgbClr val="FFFFFF">
                      <a:alpha val="14000"/>
                    </a:srgbClr>
                  </a:gs>
                </a:gsLst>
                <a:lin ang="16200000" scaled="0"/>
              </a:gra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66185" y="2211070"/>
            <a:ext cx="28962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100000"/>
                      </a:schemeClr>
                    </a:gs>
                    <a:gs pos="100000">
                      <a:srgbClr val="FFFFFF"/>
                    </a:gs>
                  </a:gsLst>
                  <a:lin ang="13500000" scaled="0"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●</a:t>
            </a:r>
            <a:r>
              <a:rPr lang="en-US" altLang="zh-CN" sz="28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100000"/>
                      </a:schemeClr>
                    </a:gs>
                    <a:gs pos="100000">
                      <a:srgbClr val="FFFFFF"/>
                    </a:gs>
                  </a:gsLst>
                  <a:lin ang="13500000" scaled="0"/>
                </a:gradFill>
              </a:rPr>
              <a:t>   </a:t>
            </a:r>
            <a:r>
              <a:rPr lang="zh-CN" altLang="en-US" sz="28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>
                        <a:alpha val="14000"/>
                      </a:srgbClr>
                    </a:gs>
                  </a:gsLst>
                  <a:lin ang="16200000" scaled="0"/>
                </a:gradFill>
              </a:rPr>
              <a:t>原型设计师</a:t>
            </a:r>
            <a:endParaRPr lang="zh-CN" altLang="en-US" sz="28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FFFFF">
                      <a:alpha val="14000"/>
                    </a:srgbClr>
                  </a:gs>
                </a:gsLst>
                <a:lin ang="16200000" scaled="0"/>
              </a:gra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33495" y="3215640"/>
            <a:ext cx="2270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</a:t>
            </a:r>
            <a:r>
              <a:rPr lang="en-US" altLang="zh-CN" sz="28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>
                <a:solidFill>
                  <a:schemeClr val="bg1"/>
                </a:solidFill>
              </a:rPr>
              <a:t>   </a:t>
            </a:r>
            <a:r>
              <a:rPr lang="zh-CN" altLang="en-US" sz="2800">
                <a:solidFill>
                  <a:schemeClr val="bg1"/>
                </a:solidFill>
              </a:rPr>
              <a:t>前端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04260" y="4220210"/>
            <a:ext cx="2270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</a:t>
            </a:r>
            <a:r>
              <a:rPr lang="en-US" altLang="zh-CN" sz="2800">
                <a:solidFill>
                  <a:schemeClr val="bg1"/>
                </a:solidFill>
              </a:rPr>
              <a:t>    </a:t>
            </a:r>
            <a:r>
              <a:rPr lang="zh-CN" altLang="en-US" sz="28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14000"/>
                      </a:schemeClr>
                    </a:gs>
                    <a:gs pos="100000">
                      <a:srgbClr val="FFFFFF"/>
                    </a:gs>
                  </a:gsLst>
                  <a:lin ang="16200000" scaled="0"/>
                </a:gradFill>
              </a:rPr>
              <a:t>后端</a:t>
            </a:r>
            <a:endParaRPr lang="zh-CN" altLang="en-US" sz="2800">
              <a:gradFill>
                <a:gsLst>
                  <a:gs pos="0">
                    <a:schemeClr val="accent1">
                      <a:lumMod val="5000"/>
                      <a:lumOff val="95000"/>
                      <a:alpha val="14000"/>
                    </a:schemeClr>
                  </a:gs>
                  <a:gs pos="100000">
                    <a:srgbClr val="FFFFFF"/>
                  </a:gs>
                </a:gsLst>
                <a:lin ang="16200000" scaled="0"/>
              </a:gra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107055" y="5049520"/>
            <a:ext cx="2270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</a:t>
            </a:r>
            <a:r>
              <a:rPr lang="en-US" altLang="zh-CN" sz="28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>
                <a:solidFill>
                  <a:schemeClr val="bg1"/>
                </a:solidFill>
              </a:rPr>
              <a:t>   </a:t>
            </a:r>
            <a:r>
              <a:rPr lang="zh-CN" altLang="en-US" sz="28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14000"/>
                      </a:schemeClr>
                    </a:gs>
                    <a:gs pos="100000">
                      <a:srgbClr val="FFFFFF"/>
                    </a:gs>
                  </a:gsLst>
                  <a:lin ang="16200000" scaled="0"/>
                </a:gradFill>
              </a:rPr>
              <a:t>测试</a:t>
            </a:r>
            <a:endParaRPr lang="zh-CN" altLang="en-US" sz="2800">
              <a:gradFill>
                <a:gsLst>
                  <a:gs pos="0">
                    <a:schemeClr val="accent1">
                      <a:lumMod val="5000"/>
                      <a:lumOff val="95000"/>
                      <a:alpha val="14000"/>
                    </a:schemeClr>
                  </a:gs>
                  <a:gs pos="100000">
                    <a:srgbClr val="FFFFFF"/>
                  </a:gs>
                </a:gsLst>
                <a:lin ang="16200000" scaled="0"/>
              </a:gra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59930" y="1993900"/>
            <a:ext cx="4445138" cy="3521792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8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48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人</a:t>
            </a:r>
            <a:endParaRPr lang="en-US" altLang="zh-CN" sz="48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—————</a:t>
            </a:r>
            <a:endParaRPr lang="en-US" altLang="zh-CN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洪蓉玫：</a:t>
            </a:r>
            <a:endParaRPr lang="zh-CN" altLang="en-US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智能提醒、提醒筛选、提醒详情</a:t>
            </a:r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植物档案</a:t>
            </a:r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前端开发</a:t>
            </a:r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黄伊萍：</a:t>
            </a:r>
            <a:endParaRPr lang="zh-CN" altLang="en-US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用户中心、登录、注册</a:t>
            </a:r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个人资料管理、植物日记前端开发</a:t>
            </a:r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姜品伊：</a:t>
            </a:r>
            <a:endParaRPr lang="zh-CN" altLang="en-US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后台管理原型与前端开发</a:t>
            </a:r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AI</a:t>
            </a:r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聊天界面前端开发，协助</a:t>
            </a:r>
            <a:r>
              <a:rPr lang="en-US" altLang="zh-CN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Vlog</a:t>
            </a:r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制作</a:t>
            </a:r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37a149f3aefa9b13f918155102af367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942590" y="-635"/>
            <a:ext cx="16122650" cy="90309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5" y="-635"/>
            <a:ext cx="12192000" cy="685927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-2429510" y="0"/>
            <a:ext cx="6480000" cy="6480000"/>
          </a:xfrm>
          <a:prstGeom prst="ellipse">
            <a:avLst/>
          </a:prstGeom>
          <a:noFill/>
          <a:ln w="6350">
            <a:gradFill>
              <a:gsLst>
                <a:gs pos="65000">
                  <a:schemeClr val="bg1">
                    <a:alpha val="0"/>
                  </a:schemeClr>
                </a:gs>
                <a:gs pos="100000">
                  <a:srgbClr val="92D050"/>
                </a:gs>
              </a:gsLst>
              <a:lin ang="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0650" y="1799573"/>
            <a:ext cx="2880000" cy="2880000"/>
          </a:xfrm>
          <a:prstGeom prst="ellips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00B050">
                  <a:alpha val="10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93700" y="2675255"/>
            <a:ext cx="2376170" cy="598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>
                <a:solidFill>
                  <a:schemeClr val="bg1"/>
                </a:solidFill>
              </a:rPr>
              <a:t>团队成员分工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69870" y="527685"/>
            <a:ext cx="2270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</a:t>
            </a:r>
            <a:r>
              <a:rPr lang="en-US" altLang="zh-CN" sz="2800">
                <a:solidFill>
                  <a:schemeClr val="bg1"/>
                </a:solidFill>
              </a:rPr>
              <a:t>    </a:t>
            </a:r>
            <a:r>
              <a:rPr lang="en-US" altLang="zh-CN" sz="28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100000"/>
                      </a:schemeClr>
                    </a:gs>
                    <a:gs pos="100000">
                      <a:srgbClr val="FFFFFF">
                        <a:alpha val="14000"/>
                      </a:srgbClr>
                    </a:gs>
                  </a:gsLst>
                  <a:lin ang="16200000" scaled="0"/>
                </a:gradFill>
              </a:rPr>
              <a:t>PM</a:t>
            </a:r>
            <a:endParaRPr lang="en-US" altLang="zh-CN" sz="2800">
              <a:gradFill>
                <a:gsLst>
                  <a:gs pos="0">
                    <a:schemeClr val="accent1">
                      <a:lumMod val="5000"/>
                      <a:lumOff val="95000"/>
                      <a:alpha val="100000"/>
                    </a:schemeClr>
                  </a:gs>
                  <a:gs pos="100000">
                    <a:srgbClr val="FFFFFF">
                      <a:alpha val="14000"/>
                    </a:srgbClr>
                  </a:gs>
                </a:gsLst>
                <a:lin ang="16200000" scaled="0"/>
              </a:gra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26460" y="1277620"/>
            <a:ext cx="28962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100000"/>
                      </a:schemeClr>
                    </a:gs>
                    <a:gs pos="100000">
                      <a:srgbClr val="FFFFFF"/>
                    </a:gs>
                  </a:gsLst>
                  <a:lin ang="13500000" scaled="0"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●</a:t>
            </a:r>
            <a:r>
              <a:rPr lang="en-US" altLang="zh-CN" sz="28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100000"/>
                      </a:schemeClr>
                    </a:gs>
                    <a:gs pos="100000">
                      <a:srgbClr val="FFFFFF"/>
                    </a:gs>
                  </a:gsLst>
                  <a:lin ang="13500000" scaled="0"/>
                </a:gradFill>
              </a:rPr>
              <a:t>   </a:t>
            </a:r>
            <a:r>
              <a:rPr lang="zh-CN" altLang="en-US" sz="28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>
                        <a:alpha val="14000"/>
                      </a:srgbClr>
                    </a:gs>
                  </a:gsLst>
                  <a:lin ang="16200000" scaled="0"/>
                </a:gradFill>
              </a:rPr>
              <a:t>原型设计师</a:t>
            </a:r>
            <a:endParaRPr lang="zh-CN" altLang="en-US" sz="28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FFFFF">
                      <a:alpha val="14000"/>
                    </a:srgbClr>
                  </a:gs>
                </a:gsLst>
                <a:lin ang="16200000" scaled="0"/>
              </a:gra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38880" y="2027555"/>
            <a:ext cx="2270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</a:t>
            </a:r>
            <a:r>
              <a:rPr lang="en-US" altLang="zh-CN" sz="28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>
                <a:solidFill>
                  <a:schemeClr val="bg1"/>
                </a:solidFill>
              </a:rPr>
              <a:t>   </a:t>
            </a:r>
            <a:r>
              <a:rPr lang="zh-CN" altLang="en-US" sz="2800">
                <a:ln>
                  <a:noFill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>
                        <a:alpha val="14000"/>
                      </a:srgbClr>
                    </a:gs>
                  </a:gsLst>
                  <a:lin ang="16200000" scaled="0"/>
                </a:gradFill>
              </a:rPr>
              <a:t>前端</a:t>
            </a:r>
            <a:endParaRPr lang="zh-CN" altLang="en-US" sz="2800">
              <a:ln>
                <a:noFill/>
              </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FFFFF">
                      <a:alpha val="14000"/>
                    </a:srgbClr>
                  </a:gs>
                </a:gsLst>
                <a:lin ang="16200000" scaled="0"/>
              </a:gra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865245" y="2978150"/>
            <a:ext cx="2270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</a:t>
            </a:r>
            <a:r>
              <a:rPr lang="en-US" altLang="zh-CN" sz="2800">
                <a:solidFill>
                  <a:schemeClr val="bg1"/>
                </a:solidFill>
              </a:rPr>
              <a:t>    </a:t>
            </a:r>
            <a:r>
              <a:rPr lang="zh-CN" altLang="en-US" sz="2800">
                <a:solidFill>
                  <a:schemeClr val="bg1"/>
                </a:solidFill>
              </a:rPr>
              <a:t>后端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86810" y="3928745"/>
            <a:ext cx="2270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</a:t>
            </a:r>
            <a:r>
              <a:rPr lang="en-US" altLang="zh-CN" sz="28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>
                <a:solidFill>
                  <a:schemeClr val="bg1"/>
                </a:solidFill>
              </a:rPr>
              <a:t>   </a:t>
            </a:r>
            <a:r>
              <a:rPr lang="zh-CN" altLang="en-US" sz="28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14000"/>
                      </a:schemeClr>
                    </a:gs>
                    <a:gs pos="100000">
                      <a:srgbClr val="FFFFFF"/>
                    </a:gs>
                  </a:gsLst>
                  <a:lin ang="16200000" scaled="0"/>
                </a:gradFill>
              </a:rPr>
              <a:t>测试</a:t>
            </a:r>
            <a:endParaRPr lang="zh-CN" altLang="en-US" sz="2800">
              <a:gradFill>
                <a:gsLst>
                  <a:gs pos="0">
                    <a:schemeClr val="accent1">
                      <a:lumMod val="5000"/>
                      <a:lumOff val="95000"/>
                      <a:alpha val="14000"/>
                    </a:schemeClr>
                  </a:gs>
                  <a:gs pos="100000">
                    <a:srgbClr val="FFFFFF"/>
                  </a:gs>
                </a:gsLst>
                <a:lin ang="16200000" scaled="0"/>
              </a:gra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03378" y="1049705"/>
            <a:ext cx="4605366" cy="5430329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8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altLang="en-US" sz="48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人</a:t>
            </a:r>
            <a:endParaRPr lang="en-US" altLang="zh-CN" sz="48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—————</a:t>
            </a:r>
            <a:endParaRPr lang="en-US" altLang="zh-CN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郑乐妍：</a:t>
            </a:r>
            <a:endParaRPr lang="zh-CN" altLang="en-US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用户登录注册模块</a:t>
            </a:r>
            <a:r>
              <a:rPr lang="en-US" altLang="zh-CN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API</a:t>
            </a:r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altLang="zh-CN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AI</a:t>
            </a:r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智能提醒模块</a:t>
            </a:r>
            <a:r>
              <a:rPr lang="en-US" altLang="zh-CN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API</a:t>
            </a:r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后端开发</a:t>
            </a:r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钟扬：</a:t>
            </a:r>
            <a:endParaRPr lang="zh-CN" altLang="en-US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种植日记模块</a:t>
            </a:r>
            <a:r>
              <a:rPr lang="en-US" altLang="zh-CN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API</a:t>
            </a:r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后端开发，协助后端联调、接口调试</a:t>
            </a:r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钟媛：</a:t>
            </a:r>
            <a:endParaRPr lang="zh-CN" altLang="en-US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en-US" altLang="zh-CN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AI</a:t>
            </a:r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养护助手模块后端开发，协助智能提醒模块后端开发</a:t>
            </a:r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陈芳玲：</a:t>
            </a:r>
            <a:endParaRPr lang="zh-CN" altLang="en-US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植物日记模块后端开发、编写存储过程、触发器、对接数据库</a:t>
            </a:r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徐紫嫣：</a:t>
            </a:r>
            <a:endParaRPr lang="zh-CN" altLang="en-US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全部数据库结构设计与优化、完成</a:t>
            </a:r>
            <a:r>
              <a:rPr lang="en-US" altLang="zh-CN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PPT</a:t>
            </a:r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制作</a:t>
            </a:r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37a149f3aefa9b13f918155102af367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66515" y="-635"/>
            <a:ext cx="16122650" cy="90309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5" y="-635"/>
            <a:ext cx="12192000" cy="685927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-2429510" y="0"/>
            <a:ext cx="6480000" cy="6480000"/>
          </a:xfrm>
          <a:prstGeom prst="ellipse">
            <a:avLst/>
          </a:prstGeom>
          <a:noFill/>
          <a:ln w="6350">
            <a:gradFill>
              <a:gsLst>
                <a:gs pos="65000">
                  <a:schemeClr val="bg1">
                    <a:alpha val="0"/>
                  </a:schemeClr>
                </a:gs>
                <a:gs pos="100000">
                  <a:srgbClr val="92D050"/>
                </a:gs>
              </a:gsLst>
              <a:lin ang="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0650" y="1799573"/>
            <a:ext cx="2880000" cy="2880000"/>
          </a:xfrm>
          <a:prstGeom prst="ellips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00B050">
                  <a:alpha val="10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93700" y="2675255"/>
            <a:ext cx="2376170" cy="598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>
                <a:solidFill>
                  <a:schemeClr val="bg1"/>
                </a:solidFill>
              </a:rPr>
              <a:t>团队成员分工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94585" y="315595"/>
            <a:ext cx="2270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</a:t>
            </a:r>
            <a:r>
              <a:rPr lang="en-US" altLang="zh-CN" sz="2800">
                <a:solidFill>
                  <a:schemeClr val="bg1"/>
                </a:solidFill>
              </a:rPr>
              <a:t>    </a:t>
            </a:r>
            <a:r>
              <a:rPr lang="en-US" altLang="zh-CN" sz="28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100000"/>
                      </a:schemeClr>
                    </a:gs>
                    <a:gs pos="100000">
                      <a:srgbClr val="FFFFFF">
                        <a:alpha val="14000"/>
                      </a:srgbClr>
                    </a:gs>
                  </a:gsLst>
                  <a:lin ang="16200000" scaled="0"/>
                </a:gradFill>
              </a:rPr>
              <a:t>PM</a:t>
            </a:r>
            <a:endParaRPr lang="en-US" altLang="zh-CN" sz="2800">
              <a:gradFill>
                <a:gsLst>
                  <a:gs pos="0">
                    <a:schemeClr val="accent1">
                      <a:lumMod val="5000"/>
                      <a:lumOff val="95000"/>
                      <a:alpha val="100000"/>
                    </a:schemeClr>
                  </a:gs>
                  <a:gs pos="100000">
                    <a:srgbClr val="FFFFFF">
                      <a:alpha val="14000"/>
                    </a:srgbClr>
                  </a:gs>
                </a:gsLst>
                <a:lin ang="16200000" scaled="0"/>
              </a:gra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940685" y="837565"/>
            <a:ext cx="28962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100000"/>
                      </a:schemeClr>
                    </a:gs>
                    <a:gs pos="100000">
                      <a:srgbClr val="FFFFFF"/>
                    </a:gs>
                  </a:gsLst>
                  <a:lin ang="13500000" scaled="0"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●</a:t>
            </a:r>
            <a:r>
              <a:rPr lang="en-US" altLang="zh-CN" sz="28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100000"/>
                      </a:schemeClr>
                    </a:gs>
                    <a:gs pos="100000">
                      <a:srgbClr val="FFFFFF"/>
                    </a:gs>
                  </a:gsLst>
                  <a:lin ang="13500000" scaled="0"/>
                </a:gradFill>
              </a:rPr>
              <a:t>   </a:t>
            </a:r>
            <a:r>
              <a:rPr lang="zh-CN" altLang="en-US" sz="28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>
                        <a:alpha val="14000"/>
                      </a:srgbClr>
                    </a:gs>
                  </a:gsLst>
                  <a:lin ang="16200000" scaled="0"/>
                </a:gradFill>
              </a:rPr>
              <a:t>原型设计师</a:t>
            </a:r>
            <a:endParaRPr lang="zh-CN" altLang="en-US" sz="28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FFFFF">
                      <a:alpha val="14000"/>
                    </a:srgbClr>
                  </a:gs>
                </a:gsLst>
                <a:lin ang="16200000" scaled="0"/>
              </a:gra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479165" y="1505585"/>
            <a:ext cx="2270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</a:t>
            </a:r>
            <a:r>
              <a:rPr lang="en-US" altLang="zh-CN" sz="28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>
                <a:solidFill>
                  <a:schemeClr val="bg1"/>
                </a:solidFill>
              </a:rPr>
              <a:t>   </a:t>
            </a:r>
            <a:r>
              <a:rPr lang="zh-CN" altLang="en-US" sz="2800">
                <a:ln>
                  <a:noFill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>
                        <a:alpha val="14000"/>
                      </a:srgbClr>
                    </a:gs>
                  </a:gsLst>
                  <a:lin ang="16200000" scaled="0"/>
                </a:gradFill>
              </a:rPr>
              <a:t>前端</a:t>
            </a:r>
            <a:endParaRPr lang="zh-CN" altLang="en-US" sz="2800">
              <a:ln>
                <a:noFill/>
              </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FFFFF">
                      <a:alpha val="14000"/>
                    </a:srgbClr>
                  </a:gs>
                </a:gsLst>
                <a:lin ang="16200000" scaled="0"/>
              </a:gra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45230" y="2251075"/>
            <a:ext cx="2270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</a:t>
            </a:r>
            <a:r>
              <a:rPr lang="en-US" altLang="zh-CN" sz="2800">
                <a:solidFill>
                  <a:schemeClr val="bg1"/>
                </a:solidFill>
              </a:rPr>
              <a:t>    </a:t>
            </a:r>
            <a:r>
              <a:rPr lang="zh-CN" altLang="en-US" sz="28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100000"/>
                      </a:schemeClr>
                    </a:gs>
                    <a:gs pos="100000">
                      <a:srgbClr val="FFFFFF">
                        <a:alpha val="14000"/>
                      </a:srgbClr>
                    </a:gs>
                  </a:gsLst>
                  <a:lin ang="16200000" scaled="0"/>
                </a:gradFill>
              </a:rPr>
              <a:t>后端</a:t>
            </a:r>
            <a:endParaRPr lang="zh-CN" altLang="en-US" sz="2800">
              <a:gradFill>
                <a:gsLst>
                  <a:gs pos="0">
                    <a:schemeClr val="accent1">
                      <a:lumMod val="5000"/>
                      <a:lumOff val="95000"/>
                      <a:alpha val="100000"/>
                    </a:schemeClr>
                  </a:gs>
                  <a:gs pos="100000">
                    <a:srgbClr val="FFFFFF">
                      <a:alpha val="14000"/>
                    </a:srgbClr>
                  </a:gs>
                </a:gsLst>
                <a:lin ang="16200000" scaled="0"/>
              </a:gra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50005" y="3168015"/>
            <a:ext cx="2270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●</a:t>
            </a:r>
            <a:r>
              <a:rPr lang="en-US" altLang="zh-CN" sz="28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>
                <a:solidFill>
                  <a:schemeClr val="bg1"/>
                </a:solidFill>
              </a:rPr>
              <a:t>   </a:t>
            </a:r>
            <a:r>
              <a:rPr lang="zh-CN" altLang="en-US" sz="2800">
                <a:solidFill>
                  <a:schemeClr val="bg1"/>
                </a:solidFill>
              </a:rPr>
              <a:t>测试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30085" y="2503170"/>
            <a:ext cx="4011295" cy="1946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8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48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人</a:t>
            </a:r>
            <a:endParaRPr lang="en-US" altLang="zh-CN" sz="48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—————</a:t>
            </a:r>
            <a:endParaRPr lang="en-US" altLang="zh-CN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方怡玥：</a:t>
            </a:r>
            <a:endParaRPr lang="zh-CN" altLang="en-US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设计完整项目测试方案，完成该阶段测试计划</a:t>
            </a:r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71b7476607a11a71f593cbcbcb174fbc"/>
          <p:cNvPicPr>
            <a:picLocks noChangeAspect="1"/>
          </p:cNvPicPr>
          <p:nvPr/>
        </p:nvPicPr>
        <p:blipFill>
          <a:blip r:embed="rId1">
            <a:alphaModFix amt="15000"/>
          </a:blip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4" name="图片 3" descr="71b7476607a11a71f593cbcbcb174fbc"/>
          <p:cNvPicPr>
            <a:picLocks noChangeAspect="1"/>
          </p:cNvPicPr>
          <p:nvPr/>
        </p:nvPicPr>
        <p:blipFill>
          <a:blip r:embed="rId2"/>
          <a:srcRect l="42103" r="6167"/>
          <a:stretch>
            <a:fillRect/>
          </a:stretch>
        </p:blipFill>
        <p:spPr>
          <a:xfrm>
            <a:off x="5167630" y="0"/>
            <a:ext cx="634936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999" h="10800">
                <a:moveTo>
                  <a:pt x="0" y="0"/>
                </a:moveTo>
                <a:lnTo>
                  <a:pt x="6484" y="0"/>
                </a:lnTo>
                <a:lnTo>
                  <a:pt x="9999" y="5401"/>
                </a:lnTo>
                <a:lnTo>
                  <a:pt x="6485" y="10800"/>
                </a:lnTo>
                <a:lnTo>
                  <a:pt x="1" y="10800"/>
                </a:lnTo>
                <a:lnTo>
                  <a:pt x="3515" y="540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燕尾形 13"/>
          <p:cNvSpPr/>
          <p:nvPr/>
        </p:nvSpPr>
        <p:spPr>
          <a:xfrm>
            <a:off x="4937125" y="0"/>
            <a:ext cx="6349365" cy="6858635"/>
          </a:xfrm>
          <a:prstGeom prst="chevron">
            <a:avLst>
              <a:gd name="adj" fmla="val 35148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57000">
                <a:schemeClr val="bg1">
                  <a:alpha val="2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燕尾形 14"/>
          <p:cNvSpPr/>
          <p:nvPr/>
        </p:nvSpPr>
        <p:spPr>
          <a:xfrm>
            <a:off x="4672965" y="-635"/>
            <a:ext cx="6349365" cy="6858635"/>
          </a:xfrm>
          <a:prstGeom prst="chevron">
            <a:avLst>
              <a:gd name="adj" fmla="val 35148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57000">
                <a:schemeClr val="bg1">
                  <a:alpha val="2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163320" y="1235710"/>
            <a:ext cx="4004310" cy="3805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 sz="54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02 </a:t>
            </a:r>
            <a:endParaRPr lang="en-US" altLang="zh-CN" sz="54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48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项目进度发展</a:t>
            </a:r>
            <a:endParaRPr lang="zh-CN" altLang="en-US" sz="4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4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tags/tag1.xml><?xml version="1.0" encoding="utf-8"?>
<p:tagLst xmlns:p="http://schemas.openxmlformats.org/presentationml/2006/main">
  <p:tag name="TABLE_ENDDRAG_ORIGIN_RECT" val="538*540"/>
  <p:tag name="TABLE_ENDDRAG_RECT" val="0*0*538*540"/>
</p:tagLst>
</file>

<file path=ppt/tags/tag10.xml><?xml version="1.0" encoding="utf-8"?>
<p:tagLst xmlns:p="http://schemas.openxmlformats.org/presentationml/2006/main">
  <p:tag name="KSO_WM_DIAGRAM_VIRTUALLY_FRAME" val="{&quot;height&quot;:273.95,&quot;left&quot;:74.6,&quot;top&quot;:136,&quot;width&quot;:780.8}"/>
</p:tagLst>
</file>

<file path=ppt/tags/tag100.xml><?xml version="1.0" encoding="utf-8"?>
<p:tagLst xmlns:p="http://schemas.openxmlformats.org/presentationml/2006/main">
  <p:tag name="KSO_WM_DIAGRAM_VIRTUALLY_FRAME" val="{&quot;height&quot;:673.4728454589844,&quot;left&quot;:-877.25,&quot;top&quot;:43.75,&quot;width&quot;:2705.85}"/>
</p:tagLst>
</file>

<file path=ppt/tags/tag101.xml><?xml version="1.0" encoding="utf-8"?>
<p:tagLst xmlns:p="http://schemas.openxmlformats.org/presentationml/2006/main">
  <p:tag name="KSO_WM_DIAGRAM_VIRTUALLY_FRAME" val="{&quot;height&quot;:673.4728454589844,&quot;left&quot;:-877.25,&quot;top&quot;:43.75,&quot;width&quot;:2705.85}"/>
</p:tagLst>
</file>

<file path=ppt/tags/tag102.xml><?xml version="1.0" encoding="utf-8"?>
<p:tagLst xmlns:p="http://schemas.openxmlformats.org/presentationml/2006/main">
  <p:tag name="KSO_WM_DIAGRAM_VIRTUALLY_FRAME" val="{&quot;height&quot;:339.05,&quot;left&quot;:59.65,&quot;top&quot;:128.85,&quot;width&quot;:832.15}"/>
</p:tagLst>
</file>

<file path=ppt/tags/tag103.xml><?xml version="1.0" encoding="utf-8"?>
<p:tagLst xmlns:p="http://schemas.openxmlformats.org/presentationml/2006/main">
  <p:tag name="KSO_WM_DIAGRAM_VIRTUALLY_FRAME" val="{&quot;height&quot;:673.4728454589844,&quot;left&quot;:-877.25,&quot;top&quot;:43.75,&quot;width&quot;:2705.85}"/>
</p:tagLst>
</file>

<file path=ppt/tags/tag104.xml><?xml version="1.0" encoding="utf-8"?>
<p:tagLst xmlns:p="http://schemas.openxmlformats.org/presentationml/2006/main">
  <p:tag name="KSO_WM_DIAGRAM_VIRTUALLY_FRAME" val="{&quot;height&quot;:673.4728454589844,&quot;left&quot;:-877.25,&quot;top&quot;:43.75,&quot;width&quot;:2705.85}"/>
</p:tagLst>
</file>

<file path=ppt/tags/tag105.xml><?xml version="1.0" encoding="utf-8"?>
<p:tagLst xmlns:p="http://schemas.openxmlformats.org/presentationml/2006/main">
  <p:tag name="KSO_WM_DIAGRAM_VIRTUALLY_FRAME" val="{&quot;height&quot;:673.4728454589844,&quot;left&quot;:-877.25,&quot;top&quot;:43.75,&quot;width&quot;:2705.85}"/>
</p:tagLst>
</file>

<file path=ppt/tags/tag106.xml><?xml version="1.0" encoding="utf-8"?>
<p:tagLst xmlns:p="http://schemas.openxmlformats.org/presentationml/2006/main">
  <p:tag name="AS_NET" val="4.0.30319.42000"/>
  <p:tag name="AS_OS" val="Microsoft Windows NT 6.1.7601 Service Pack 1"/>
  <p:tag name="AS_RELEASE_DATE" val="2022.11.14"/>
  <p:tag name="AS_TITLE" val="Aspose.Slides for .NET 4.0 Client Profile"/>
  <p:tag name="AS_VERSION" val="22.11"/>
</p:tagLst>
</file>

<file path=ppt/tags/tag11.xml><?xml version="1.0" encoding="utf-8"?>
<p:tagLst xmlns:p="http://schemas.openxmlformats.org/presentationml/2006/main">
  <p:tag name="KSO_WM_DIAGRAM_VIRTUALLY_FRAME" val="{&quot;height&quot;:273.95,&quot;left&quot;:74.6,&quot;top&quot;:136,&quot;width&quot;:780.8}"/>
</p:tagLst>
</file>

<file path=ppt/tags/tag12.xml><?xml version="1.0" encoding="utf-8"?>
<p:tagLst xmlns:p="http://schemas.openxmlformats.org/presentationml/2006/main">
  <p:tag name="KSO_WM_DIAGRAM_VIRTUALLY_FRAME" val="{&quot;height&quot;:273.95,&quot;left&quot;:74.6,&quot;top&quot;:136,&quot;width&quot;:780.8}"/>
</p:tagLst>
</file>

<file path=ppt/tags/tag13.xml><?xml version="1.0" encoding="utf-8"?>
<p:tagLst xmlns:p="http://schemas.openxmlformats.org/presentationml/2006/main">
  <p:tag name="KSO_WM_DIAGRAM_VIRTUALLY_FRAME" val="{&quot;height&quot;:273.95,&quot;left&quot;:74.6,&quot;top&quot;:136,&quot;width&quot;:780.8}"/>
</p:tagLst>
</file>

<file path=ppt/tags/tag14.xml><?xml version="1.0" encoding="utf-8"?>
<p:tagLst xmlns:p="http://schemas.openxmlformats.org/presentationml/2006/main">
  <p:tag name="KSO_WM_DIAGRAM_VIRTUALLY_FRAME" val="{&quot;height&quot;:273.95,&quot;left&quot;:74.6,&quot;top&quot;:136,&quot;width&quot;:780.8}"/>
</p:tagLst>
</file>

<file path=ppt/tags/tag15.xml><?xml version="1.0" encoding="utf-8"?>
<p:tagLst xmlns:p="http://schemas.openxmlformats.org/presentationml/2006/main">
  <p:tag name="KSO_WM_DIAGRAM_VIRTUALLY_FRAME" val="{&quot;height&quot;:273.95,&quot;left&quot;:74.6,&quot;top&quot;:136,&quot;width&quot;:780.8}"/>
</p:tagLst>
</file>

<file path=ppt/tags/tag16.xml><?xml version="1.0" encoding="utf-8"?>
<p:tagLst xmlns:p="http://schemas.openxmlformats.org/presentationml/2006/main">
  <p:tag name="KSO_WM_DIAGRAM_VIRTUALLY_FRAME" val="{&quot;height&quot;:273.95,&quot;left&quot;:74.6,&quot;top&quot;:136,&quot;width&quot;:780.8}"/>
</p:tagLst>
</file>

<file path=ppt/tags/tag17.xml><?xml version="1.0" encoding="utf-8"?>
<p:tagLst xmlns:p="http://schemas.openxmlformats.org/presentationml/2006/main">
  <p:tag name="KSO_WM_DIAGRAM_VIRTUALLY_FRAME" val="{&quot;height&quot;:273.95,&quot;left&quot;:74.6,&quot;top&quot;:136,&quot;width&quot;:780.8}"/>
</p:tagLst>
</file>

<file path=ppt/tags/tag18.xml><?xml version="1.0" encoding="utf-8"?>
<p:tagLst xmlns:p="http://schemas.openxmlformats.org/presentationml/2006/main">
  <p:tag name="KSO_WM_DIAGRAM_VIRTUALLY_FRAME" val="{&quot;height&quot;:273.95,&quot;left&quot;:74.6,&quot;top&quot;:136,&quot;width&quot;:780.8}"/>
</p:tagLst>
</file>

<file path=ppt/tags/tag19.xml><?xml version="1.0" encoding="utf-8"?>
<p:tagLst xmlns:p="http://schemas.openxmlformats.org/presentationml/2006/main">
  <p:tag name="KSO_WM_DIAGRAM_VIRTUALLY_FRAME" val="{&quot;height&quot;:273.95,&quot;left&quot;:74.6,&quot;top&quot;:136,&quot;width&quot;:780.8}"/>
</p:tagLst>
</file>

<file path=ppt/tags/tag2.xml><?xml version="1.0" encoding="utf-8"?>
<p:tagLst xmlns:p="http://schemas.openxmlformats.org/presentationml/2006/main">
  <p:tag name="KSO_WM_DIAGRAM_VIRTUALLY_FRAME" val="{&quot;height&quot;:273.95,&quot;left&quot;:74.6,&quot;top&quot;:136,&quot;width&quot;:780.8}"/>
</p:tagLst>
</file>

<file path=ppt/tags/tag20.xml><?xml version="1.0" encoding="utf-8"?>
<p:tagLst xmlns:p="http://schemas.openxmlformats.org/presentationml/2006/main">
  <p:tag name="KSO_WM_DIAGRAM_VIRTUALLY_FRAME" val="{&quot;height&quot;:273.95,&quot;left&quot;:74.6,&quot;top&quot;:136,&quot;width&quot;:780.8}"/>
</p:tagLst>
</file>

<file path=ppt/tags/tag21.xml><?xml version="1.0" encoding="utf-8"?>
<p:tagLst xmlns:p="http://schemas.openxmlformats.org/presentationml/2006/main">
  <p:tag name="KSO_WM_DIAGRAM_VIRTUALLY_FRAME" val="{&quot;height&quot;:273.95,&quot;left&quot;:74.6,&quot;top&quot;:136,&quot;width&quot;:780.8}"/>
</p:tagLst>
</file>

<file path=ppt/tags/tag22.xml><?xml version="1.0" encoding="utf-8"?>
<p:tagLst xmlns:p="http://schemas.openxmlformats.org/presentationml/2006/main">
  <p:tag name="KSO_WM_DIAGRAM_VIRTUALLY_FRAME" val="{&quot;height&quot;:273.95,&quot;left&quot;:74.6,&quot;top&quot;:136,&quot;width&quot;:780.8}"/>
</p:tagLst>
</file>

<file path=ppt/tags/tag23.xml><?xml version="1.0" encoding="utf-8"?>
<p:tagLst xmlns:p="http://schemas.openxmlformats.org/presentationml/2006/main">
  <p:tag name="KSO_WM_DIAGRAM_VIRTUALLY_FRAME" val="{&quot;height&quot;:273.95,&quot;left&quot;:74.6,&quot;top&quot;:136,&quot;width&quot;:780.8}"/>
</p:tagLst>
</file>

<file path=ppt/tags/tag24.xml><?xml version="1.0" encoding="utf-8"?>
<p:tagLst xmlns:p="http://schemas.openxmlformats.org/presentationml/2006/main">
  <p:tag name="KSO_WM_DIAGRAM_VIRTUALLY_FRAME" val="{&quot;height&quot;:273.95,&quot;left&quot;:74.6,&quot;top&quot;:136,&quot;width&quot;:780.8}"/>
</p:tagLst>
</file>

<file path=ppt/tags/tag25.xml><?xml version="1.0" encoding="utf-8"?>
<p:tagLst xmlns:p="http://schemas.openxmlformats.org/presentationml/2006/main">
  <p:tag name="KSO_WM_DIAGRAM_VIRTUALLY_FRAME" val="{&quot;height&quot;:273.95,&quot;left&quot;:74.6,&quot;top&quot;:136,&quot;width&quot;:780.8}"/>
</p:tagLst>
</file>

<file path=ppt/tags/tag26.xml><?xml version="1.0" encoding="utf-8"?>
<p:tagLst xmlns:p="http://schemas.openxmlformats.org/presentationml/2006/main">
  <p:tag name="KSO_WM_DIAGRAM_VIRTUALLY_FRAME" val="{&quot;height&quot;:273.95,&quot;left&quot;:74.6,&quot;top&quot;:136,&quot;width&quot;:780.8}"/>
</p:tagLst>
</file>

<file path=ppt/tags/tag27.xml><?xml version="1.0" encoding="utf-8"?>
<p:tagLst xmlns:p="http://schemas.openxmlformats.org/presentationml/2006/main">
  <p:tag name="KSO_WM_DIAGRAM_VIRTUALLY_FRAME" val="{&quot;height&quot;:273.95,&quot;left&quot;:74.6,&quot;top&quot;:136,&quot;width&quot;:780.8}"/>
</p:tagLst>
</file>

<file path=ppt/tags/tag28.xml><?xml version="1.0" encoding="utf-8"?>
<p:tagLst xmlns:p="http://schemas.openxmlformats.org/presentationml/2006/main">
  <p:tag name="KSO_WM_DIAGRAM_VIRTUALLY_FRAME" val="{&quot;height&quot;:273.95,&quot;left&quot;:74.6,&quot;top&quot;:136,&quot;width&quot;:780.8}"/>
</p:tagLst>
</file>

<file path=ppt/tags/tag29.xml><?xml version="1.0" encoding="utf-8"?>
<p:tagLst xmlns:p="http://schemas.openxmlformats.org/presentationml/2006/main">
  <p:tag name="KSO_WM_DIAGRAM_VIRTUALLY_FRAME" val="{&quot;height&quot;:273.95,&quot;left&quot;:74.6,&quot;top&quot;:136,&quot;width&quot;:780.8}"/>
</p:tagLst>
</file>

<file path=ppt/tags/tag3.xml><?xml version="1.0" encoding="utf-8"?>
<p:tagLst xmlns:p="http://schemas.openxmlformats.org/presentationml/2006/main">
  <p:tag name="KSO_WM_DIAGRAM_VIRTUALLY_FRAME" val="{&quot;height&quot;:273.95,&quot;left&quot;:74.6,&quot;top&quot;:136,&quot;width&quot;:780.8}"/>
</p:tagLst>
</file>

<file path=ppt/tags/tag30.xml><?xml version="1.0" encoding="utf-8"?>
<p:tagLst xmlns:p="http://schemas.openxmlformats.org/presentationml/2006/main">
  <p:tag name="KSO_WM_DIAGRAM_VIRTUALLY_FRAME" val="{&quot;height&quot;:273.95,&quot;left&quot;:74.6,&quot;top&quot;:136,&quot;width&quot;:780.8}"/>
</p:tagLst>
</file>

<file path=ppt/tags/tag31.xml><?xml version="1.0" encoding="utf-8"?>
<p:tagLst xmlns:p="http://schemas.openxmlformats.org/presentationml/2006/main">
  <p:tag name="KSO_WM_DIAGRAM_VIRTUALLY_FRAME" val="{&quot;height&quot;:273.95,&quot;left&quot;:74.6,&quot;top&quot;:136,&quot;width&quot;:780.8}"/>
</p:tagLst>
</file>

<file path=ppt/tags/tag32.xml><?xml version="1.0" encoding="utf-8"?>
<p:tagLst xmlns:p="http://schemas.openxmlformats.org/presentationml/2006/main">
  <p:tag name="KSO_WM_DIAGRAM_VIRTUALLY_FRAME" val="{&quot;height&quot;:673.4728454589844,&quot;left&quot;:5.2,&quot;top&quot;:43.75,&quot;width&quot;:1823.4}"/>
</p:tagLst>
</file>

<file path=ppt/tags/tag33.xml><?xml version="1.0" encoding="utf-8"?>
<p:tagLst xmlns:p="http://schemas.openxmlformats.org/presentationml/2006/main">
  <p:tag name="KSO_WM_DIAGRAM_VIRTUALLY_FRAME" val="{&quot;height&quot;:673.4728454589844,&quot;left&quot;:5.2,&quot;top&quot;:43.75,&quot;width&quot;:943.4}"/>
</p:tagLst>
</file>

<file path=ppt/tags/tag34.xml><?xml version="1.0" encoding="utf-8"?>
<p:tagLst xmlns:p="http://schemas.openxmlformats.org/presentationml/2006/main">
  <p:tag name="KSO_WM_DIAGRAM_VIRTUALLY_FRAME" val="{&quot;height&quot;:564.1228454589843,&quot;left&quot;:43.75,&quot;top&quot;:153.1,&quot;width&quot;:836.727197265625}"/>
</p:tagLst>
</file>

<file path=ppt/tags/tag35.xml><?xml version="1.0" encoding="utf-8"?>
<p:tagLst xmlns:p="http://schemas.openxmlformats.org/presentationml/2006/main">
  <p:tag name="KSO_WM_DIAGRAM_VIRTUALLY_FRAME" val="{&quot;height&quot;:673.4728454589844,&quot;left&quot;:5.2,&quot;top&quot;:43.75,&quot;width&quot;:1823.4}"/>
</p:tagLst>
</file>

<file path=ppt/tags/tag36.xml><?xml version="1.0" encoding="utf-8"?>
<p:tagLst xmlns:p="http://schemas.openxmlformats.org/presentationml/2006/main">
  <p:tag name="KSO_WM_DIAGRAM_VIRTUALLY_FRAME" val="{&quot;height&quot;:673.4728454589844,&quot;left&quot;:5.2,&quot;top&quot;:43.75,&quot;width&quot;:1823.4}"/>
</p:tagLst>
</file>

<file path=ppt/tags/tag37.xml><?xml version="1.0" encoding="utf-8"?>
<p:tagLst xmlns:p="http://schemas.openxmlformats.org/presentationml/2006/main">
  <p:tag name="KSO_WM_DIAGRAM_VIRTUALLY_FRAME" val="{&quot;height&quot;:673.4728454589844,&quot;left&quot;:5.2,&quot;top&quot;:43.75,&quot;width&quot;:1823.4}"/>
</p:tagLst>
</file>

<file path=ppt/tags/tag38.xml><?xml version="1.0" encoding="utf-8"?>
<p:tagLst xmlns:p="http://schemas.openxmlformats.org/presentationml/2006/main">
  <p:tag name="KSO_WM_DIAGRAM_VIRTUALLY_FRAME" val="{&quot;height&quot;:564.1228454589843,&quot;left&quot;:43.75,&quot;top&quot;:153.1,&quot;width&quot;:836.727197265625}"/>
</p:tagLst>
</file>

<file path=ppt/tags/tag39.xml><?xml version="1.0" encoding="utf-8"?>
<p:tagLst xmlns:p="http://schemas.openxmlformats.org/presentationml/2006/main">
  <p:tag name="KSO_WM_DIAGRAM_VIRTUALLY_FRAME" val="{&quot;height&quot;:339.05,&quot;left&quot;:59.65,&quot;top&quot;:128.85,&quot;width&quot;:832.15}"/>
</p:tagLst>
</file>

<file path=ppt/tags/tag4.xml><?xml version="1.0" encoding="utf-8"?>
<p:tagLst xmlns:p="http://schemas.openxmlformats.org/presentationml/2006/main">
  <p:tag name="KSO_WM_DIAGRAM_VIRTUALLY_FRAME" val="{&quot;height&quot;:273.95,&quot;left&quot;:74.6,&quot;top&quot;:136,&quot;width&quot;:780.8}"/>
</p:tagLst>
</file>

<file path=ppt/tags/tag40.xml><?xml version="1.0" encoding="utf-8"?>
<p:tagLst xmlns:p="http://schemas.openxmlformats.org/presentationml/2006/main">
  <p:tag name="KSO_WM_DIAGRAM_VIRTUALLY_FRAME" val="{&quot;height&quot;:673.4728454589844,&quot;left&quot;:5.2,&quot;top&quot;:43.75,&quot;width&quot;:1823.4}"/>
</p:tagLst>
</file>

<file path=ppt/tags/tag41.xml><?xml version="1.0" encoding="utf-8"?>
<p:tagLst xmlns:p="http://schemas.openxmlformats.org/presentationml/2006/main">
  <p:tag name="KSO_WM_DIAGRAM_VIRTUALLY_FRAME" val="{&quot;height&quot;:673.4728454589844,&quot;left&quot;:5.2,&quot;top&quot;:43.75,&quot;width&quot;:1823.4}"/>
</p:tagLst>
</file>

<file path=ppt/tags/tag42.xml><?xml version="1.0" encoding="utf-8"?>
<p:tagLst xmlns:p="http://schemas.openxmlformats.org/presentationml/2006/main">
  <p:tag name="KSO_WM_DIAGRAM_VIRTUALLY_FRAME" val="{&quot;height&quot;:673.4728454589844,&quot;left&quot;:5.2,&quot;top&quot;:43.75,&quot;width&quot;:1823.4}"/>
</p:tagLst>
</file>

<file path=ppt/tags/tag43.xml><?xml version="1.0" encoding="utf-8"?>
<p:tagLst xmlns:p="http://schemas.openxmlformats.org/presentationml/2006/main">
  <p:tag name="KSO_WM_DIAGRAM_VIRTUALLY_FRAME" val="{&quot;height&quot;:339.05,&quot;left&quot;:59.65,&quot;top&quot;:128.85,&quot;width&quot;:832.15}"/>
</p:tagLst>
</file>

<file path=ppt/tags/tag44.xml><?xml version="1.0" encoding="utf-8"?>
<p:tagLst xmlns:p="http://schemas.openxmlformats.org/presentationml/2006/main">
  <p:tag name="KSO_WM_DIAGRAM_VIRTUALLY_FRAME" val="{&quot;height&quot;:673.4728454589844,&quot;left&quot;:5.2,&quot;top&quot;:43.75,&quot;width&quot;:1823.4}"/>
</p:tagLst>
</file>

<file path=ppt/tags/tag45.xml><?xml version="1.0" encoding="utf-8"?>
<p:tagLst xmlns:p="http://schemas.openxmlformats.org/presentationml/2006/main">
  <p:tag name="KSO_WM_DIAGRAM_VIRTUALLY_FRAME" val="{&quot;height&quot;:673.4728454589844,&quot;left&quot;:5.2,&quot;top&quot;:43.75,&quot;width&quot;:1823.4}"/>
</p:tagLst>
</file>

<file path=ppt/tags/tag46.xml><?xml version="1.0" encoding="utf-8"?>
<p:tagLst xmlns:p="http://schemas.openxmlformats.org/presentationml/2006/main">
  <p:tag name="KSO_WM_DIAGRAM_VIRTUALLY_FRAME" val="{&quot;height&quot;:673.4728454589844,&quot;left&quot;:5.2,&quot;top&quot;:43.75,&quot;width&quot;:1823.4}"/>
</p:tagLst>
</file>

<file path=ppt/tags/tag47.xml><?xml version="1.0" encoding="utf-8"?>
<p:tagLst xmlns:p="http://schemas.openxmlformats.org/presentationml/2006/main">
  <p:tag name="KSO_WM_DIAGRAM_VIRTUALLY_FRAME" val="{&quot;height&quot;:339.05,&quot;left&quot;:59.65,&quot;top&quot;:128.85,&quot;width&quot;:832.15}"/>
</p:tagLst>
</file>

<file path=ppt/tags/tag48.xml><?xml version="1.0" encoding="utf-8"?>
<p:tagLst xmlns:p="http://schemas.openxmlformats.org/presentationml/2006/main">
  <p:tag name="KSO_WM_DIAGRAM_VIRTUALLY_FRAME" val="{&quot;height&quot;:673.4728454589844,&quot;left&quot;:5.2,&quot;top&quot;:43.75,&quot;width&quot;:1823.4}"/>
</p:tagLst>
</file>

<file path=ppt/tags/tag49.xml><?xml version="1.0" encoding="utf-8"?>
<p:tagLst xmlns:p="http://schemas.openxmlformats.org/presentationml/2006/main">
  <p:tag name="KSO_WM_DIAGRAM_VIRTUALLY_FRAME" val="{&quot;height&quot;:673.4728454589844,&quot;left&quot;:5.2,&quot;top&quot;:43.75,&quot;width&quot;:1823.4}"/>
</p:tagLst>
</file>

<file path=ppt/tags/tag5.xml><?xml version="1.0" encoding="utf-8"?>
<p:tagLst xmlns:p="http://schemas.openxmlformats.org/presentationml/2006/main">
  <p:tag name="KSO_WM_DIAGRAM_VIRTUALLY_FRAME" val="{&quot;height&quot;:273.95,&quot;left&quot;:74.6,&quot;top&quot;:136,&quot;width&quot;:780.8}"/>
</p:tagLst>
</file>

<file path=ppt/tags/tag50.xml><?xml version="1.0" encoding="utf-8"?>
<p:tagLst xmlns:p="http://schemas.openxmlformats.org/presentationml/2006/main">
  <p:tag name="KSO_WM_DIAGRAM_VIRTUALLY_FRAME" val="{&quot;height&quot;:673.4728454589844,&quot;left&quot;:5.2,&quot;top&quot;:43.75,&quot;width&quot;:1823.4}"/>
</p:tagLst>
</file>

<file path=ppt/tags/tag51.xml><?xml version="1.0" encoding="utf-8"?>
<p:tagLst xmlns:p="http://schemas.openxmlformats.org/presentationml/2006/main">
  <p:tag name="KSO_WM_DIAGRAM_VIRTUALLY_FRAME" val="{&quot;height&quot;:673.4728454589844,&quot;left&quot;:-177.744563387058,&quot;top&quot;:43.75,&quot;width&quot;:1294.0149146018766}"/>
</p:tagLst>
</file>

<file path=ppt/tags/tag52.xml><?xml version="1.0" encoding="utf-8"?>
<p:tagLst xmlns:p="http://schemas.openxmlformats.org/presentationml/2006/main">
  <p:tag name="KSO_WM_DIAGRAM_VIRTUALLY_FRAME" val="{&quot;height&quot;:564.1228454589843,&quot;left&quot;:43.75,&quot;top&quot;:153.1,&quot;width&quot;:836.727197265625}"/>
</p:tagLst>
</file>

<file path=ppt/tags/tag53.xml><?xml version="1.0" encoding="utf-8"?>
<p:tagLst xmlns:p="http://schemas.openxmlformats.org/presentationml/2006/main">
  <p:tag name="KSO_WM_DIAGRAM_VIRTUALLY_FRAME" val="{&quot;height&quot;:673.4728454589844,&quot;left&quot;:5.2,&quot;top&quot;:43.75,&quot;width&quot;:1823.4}"/>
</p:tagLst>
</file>

<file path=ppt/tags/tag54.xml><?xml version="1.0" encoding="utf-8"?>
<p:tagLst xmlns:p="http://schemas.openxmlformats.org/presentationml/2006/main">
  <p:tag name="KSO_WM_DIAGRAM_VIRTUALLY_FRAME" val="{&quot;height&quot;:673.4728454589844,&quot;left&quot;:5.2,&quot;top&quot;:43.75,&quot;width&quot;:1823.4}"/>
</p:tagLst>
</file>

<file path=ppt/tags/tag55.xml><?xml version="1.0" encoding="utf-8"?>
<p:tagLst xmlns:p="http://schemas.openxmlformats.org/presentationml/2006/main">
  <p:tag name="KSO_WM_DIAGRAM_VIRTUALLY_FRAME" val="{&quot;height&quot;:673.4728454589844,&quot;left&quot;:5.2,&quot;top&quot;:43.75,&quot;width&quot;:1823.4}"/>
</p:tagLst>
</file>

<file path=ppt/tags/tag56.xml><?xml version="1.0" encoding="utf-8"?>
<p:tagLst xmlns:p="http://schemas.openxmlformats.org/presentationml/2006/main">
  <p:tag name="KSO_WM_DIAGRAM_VIRTUALLY_FRAME" val="{&quot;height&quot;:564.1228454589843,&quot;left&quot;:43.75,&quot;top&quot;:153.1,&quot;width&quot;:836.727197265625}"/>
</p:tagLst>
</file>

<file path=ppt/tags/tag57.xml><?xml version="1.0" encoding="utf-8"?>
<p:tagLst xmlns:p="http://schemas.openxmlformats.org/presentationml/2006/main">
  <p:tag name="KSO_WM_DIAGRAM_VIRTUALLY_FRAME" val="{&quot;height&quot;:339.05,&quot;left&quot;:59.65,&quot;top&quot;:128.85,&quot;width&quot;:832.15}"/>
</p:tagLst>
</file>

<file path=ppt/tags/tag58.xml><?xml version="1.0" encoding="utf-8"?>
<p:tagLst xmlns:p="http://schemas.openxmlformats.org/presentationml/2006/main">
  <p:tag name="KSO_WM_DIAGRAM_VIRTUALLY_FRAME" val="{&quot;height&quot;:673.4728454589844,&quot;left&quot;:5.2,&quot;top&quot;:43.75,&quot;width&quot;:1823.4}"/>
</p:tagLst>
</file>

<file path=ppt/tags/tag59.xml><?xml version="1.0" encoding="utf-8"?>
<p:tagLst xmlns:p="http://schemas.openxmlformats.org/presentationml/2006/main">
  <p:tag name="KSO_WM_DIAGRAM_VIRTUALLY_FRAME" val="{&quot;height&quot;:673.4728454589844,&quot;left&quot;:5.2,&quot;top&quot;:43.75,&quot;width&quot;:1823.4}"/>
</p:tagLst>
</file>

<file path=ppt/tags/tag6.xml><?xml version="1.0" encoding="utf-8"?>
<p:tagLst xmlns:p="http://schemas.openxmlformats.org/presentationml/2006/main">
  <p:tag name="KSO_WM_DIAGRAM_VIRTUALLY_FRAME" val="{&quot;height&quot;:273.95,&quot;left&quot;:74.6,&quot;top&quot;:136,&quot;width&quot;:780.8}"/>
</p:tagLst>
</file>

<file path=ppt/tags/tag60.xml><?xml version="1.0" encoding="utf-8"?>
<p:tagLst xmlns:p="http://schemas.openxmlformats.org/presentationml/2006/main">
  <p:tag name="KSO_WM_DIAGRAM_VIRTUALLY_FRAME" val="{&quot;height&quot;:673.4728454589844,&quot;left&quot;:5.2,&quot;top&quot;:43.75,&quot;width&quot;:1823.4}"/>
</p:tagLst>
</file>

<file path=ppt/tags/tag61.xml><?xml version="1.0" encoding="utf-8"?>
<p:tagLst xmlns:p="http://schemas.openxmlformats.org/presentationml/2006/main">
  <p:tag name="KSO_WM_DIAGRAM_VIRTUALLY_FRAME" val="{&quot;height&quot;:339.05,&quot;left&quot;:59.65,&quot;top&quot;:128.85,&quot;width&quot;:832.15}"/>
</p:tagLst>
</file>

<file path=ppt/tags/tag62.xml><?xml version="1.0" encoding="utf-8"?>
<p:tagLst xmlns:p="http://schemas.openxmlformats.org/presentationml/2006/main">
  <p:tag name="KSO_WM_DIAGRAM_VIRTUALLY_FRAME" val="{&quot;height&quot;:673.4728454589844,&quot;left&quot;:5.2,&quot;top&quot;:43.75,&quot;width&quot;:1823.4}"/>
</p:tagLst>
</file>

<file path=ppt/tags/tag63.xml><?xml version="1.0" encoding="utf-8"?>
<p:tagLst xmlns:p="http://schemas.openxmlformats.org/presentationml/2006/main">
  <p:tag name="KSO_WM_DIAGRAM_VIRTUALLY_FRAME" val="{&quot;height&quot;:673.4728454589844,&quot;left&quot;:5.2,&quot;top&quot;:43.75,&quot;width&quot;:1823.4}"/>
</p:tagLst>
</file>

<file path=ppt/tags/tag64.xml><?xml version="1.0" encoding="utf-8"?>
<p:tagLst xmlns:p="http://schemas.openxmlformats.org/presentationml/2006/main">
  <p:tag name="KSO_WM_DIAGRAM_VIRTUALLY_FRAME" val="{&quot;height&quot;:673.4728454589844,&quot;left&quot;:5.2,&quot;top&quot;:43.75,&quot;width&quot;:1823.4}"/>
</p:tagLst>
</file>

<file path=ppt/tags/tag65.xml><?xml version="1.0" encoding="utf-8"?>
<p:tagLst xmlns:p="http://schemas.openxmlformats.org/presentationml/2006/main">
  <p:tag name="KSO_WM_DIAGRAM_VIRTUALLY_FRAME" val="{&quot;height&quot;:339.05,&quot;left&quot;:59.65,&quot;top&quot;:128.85,&quot;width&quot;:832.15}"/>
</p:tagLst>
</file>

<file path=ppt/tags/tag66.xml><?xml version="1.0" encoding="utf-8"?>
<p:tagLst xmlns:p="http://schemas.openxmlformats.org/presentationml/2006/main">
  <p:tag name="KSO_WM_DIAGRAM_VIRTUALLY_FRAME" val="{&quot;height&quot;:673.4728454589844,&quot;left&quot;:5.2,&quot;top&quot;:43.75,&quot;width&quot;:1823.4}"/>
</p:tagLst>
</file>

<file path=ppt/tags/tag67.xml><?xml version="1.0" encoding="utf-8"?>
<p:tagLst xmlns:p="http://schemas.openxmlformats.org/presentationml/2006/main">
  <p:tag name="KSO_WM_DIAGRAM_VIRTUALLY_FRAME" val="{&quot;height&quot;:673.4728454589844,&quot;left&quot;:5.2,&quot;top&quot;:43.75,&quot;width&quot;:1823.4}"/>
</p:tagLst>
</file>

<file path=ppt/tags/tag68.xml><?xml version="1.0" encoding="utf-8"?>
<p:tagLst xmlns:p="http://schemas.openxmlformats.org/presentationml/2006/main">
  <p:tag name="KSO_WM_DIAGRAM_VIRTUALLY_FRAME" val="{&quot;height&quot;:673.4728454589844,&quot;left&quot;:5.2,&quot;top&quot;:43.75,&quot;width&quot;:1823.4}"/>
</p:tagLst>
</file>

<file path=ppt/tags/tag69.xml><?xml version="1.0" encoding="utf-8"?>
<p:tagLst xmlns:p="http://schemas.openxmlformats.org/presentationml/2006/main">
  <p:tag name="KSO_WM_DIAGRAM_VIRTUALLY_FRAME" val="{&quot;height&quot;:673.4728454589844,&quot;left&quot;:-877.25,&quot;top&quot;:43.75,&quot;width&quot;:2705.85}"/>
</p:tagLst>
</file>

<file path=ppt/tags/tag7.xml><?xml version="1.0" encoding="utf-8"?>
<p:tagLst xmlns:p="http://schemas.openxmlformats.org/presentationml/2006/main">
  <p:tag name="KSO_WM_DIAGRAM_VIRTUALLY_FRAME" val="{&quot;height&quot;:273.95,&quot;left&quot;:74.6,&quot;top&quot;:136,&quot;width&quot;:780.8}"/>
</p:tagLst>
</file>

<file path=ppt/tags/tag70.xml><?xml version="1.0" encoding="utf-8"?>
<p:tagLst xmlns:p="http://schemas.openxmlformats.org/presentationml/2006/main">
  <p:tag name="KSO_WM_DIAGRAM_VIRTUALLY_FRAME" val="{&quot;height&quot;:673.4728454589844,&quot;left&quot;:5.2,&quot;top&quot;:43.75,&quot;width&quot;:943.4}"/>
</p:tagLst>
</file>

<file path=ppt/tags/tag71.xml><?xml version="1.0" encoding="utf-8"?>
<p:tagLst xmlns:p="http://schemas.openxmlformats.org/presentationml/2006/main">
  <p:tag name="KSO_WM_DIAGRAM_VIRTUALLY_FRAME" val="{&quot;height&quot;:564.1228454589843,&quot;left&quot;:43.75,&quot;top&quot;:153.1,&quot;width&quot;:836.727197265625}"/>
</p:tagLst>
</file>

<file path=ppt/tags/tag72.xml><?xml version="1.0" encoding="utf-8"?>
<p:tagLst xmlns:p="http://schemas.openxmlformats.org/presentationml/2006/main">
  <p:tag name="KSO_WM_DIAGRAM_VIRTUALLY_FRAME" val="{&quot;height&quot;:673.4728454589844,&quot;left&quot;:-877.25,&quot;top&quot;:43.75,&quot;width&quot;:2705.85}"/>
</p:tagLst>
</file>

<file path=ppt/tags/tag73.xml><?xml version="1.0" encoding="utf-8"?>
<p:tagLst xmlns:p="http://schemas.openxmlformats.org/presentationml/2006/main">
  <p:tag name="KSO_WM_DIAGRAM_VIRTUALLY_FRAME" val="{&quot;height&quot;:673.4728454589844,&quot;left&quot;:-877.25,&quot;top&quot;:43.75,&quot;width&quot;:2705.85}"/>
</p:tagLst>
</file>

<file path=ppt/tags/tag74.xml><?xml version="1.0" encoding="utf-8"?>
<p:tagLst xmlns:p="http://schemas.openxmlformats.org/presentationml/2006/main">
  <p:tag name="KSO_WM_DIAGRAM_VIRTUALLY_FRAME" val="{&quot;height&quot;:673.4728454589844,&quot;left&quot;:-877.25,&quot;top&quot;:43.75,&quot;width&quot;:2705.85}"/>
</p:tagLst>
</file>

<file path=ppt/tags/tag75.xml><?xml version="1.0" encoding="utf-8"?>
<p:tagLst xmlns:p="http://schemas.openxmlformats.org/presentationml/2006/main">
  <p:tag name="KSO_WM_DIAGRAM_VIRTUALLY_FRAME" val="{&quot;height&quot;:564.1228454589843,&quot;left&quot;:43.75,&quot;top&quot;:153.1,&quot;width&quot;:836.727197265625}"/>
</p:tagLst>
</file>

<file path=ppt/tags/tag76.xml><?xml version="1.0" encoding="utf-8"?>
<p:tagLst xmlns:p="http://schemas.openxmlformats.org/presentationml/2006/main">
  <p:tag name="KSO_WM_DIAGRAM_VIRTUALLY_FRAME" val="{&quot;height&quot;:339.05,&quot;left&quot;:59.65,&quot;top&quot;:128.85,&quot;width&quot;:832.15}"/>
</p:tagLst>
</file>

<file path=ppt/tags/tag77.xml><?xml version="1.0" encoding="utf-8"?>
<p:tagLst xmlns:p="http://schemas.openxmlformats.org/presentationml/2006/main">
  <p:tag name="KSO_WM_DIAGRAM_VIRTUALLY_FRAME" val="{&quot;height&quot;:673.4728454589844,&quot;left&quot;:-877.25,&quot;top&quot;:43.75,&quot;width&quot;:2705.85}"/>
</p:tagLst>
</file>

<file path=ppt/tags/tag78.xml><?xml version="1.0" encoding="utf-8"?>
<p:tagLst xmlns:p="http://schemas.openxmlformats.org/presentationml/2006/main">
  <p:tag name="KSO_WM_DIAGRAM_VIRTUALLY_FRAME" val="{&quot;height&quot;:673.4728454589844,&quot;left&quot;:-877.25,&quot;top&quot;:43.75,&quot;width&quot;:2705.85}"/>
</p:tagLst>
</file>

<file path=ppt/tags/tag79.xml><?xml version="1.0" encoding="utf-8"?>
<p:tagLst xmlns:p="http://schemas.openxmlformats.org/presentationml/2006/main">
  <p:tag name="KSO_WM_DIAGRAM_VIRTUALLY_FRAME" val="{&quot;height&quot;:673.4728454589844,&quot;left&quot;:-877.25,&quot;top&quot;:43.75,&quot;width&quot;:2705.85}"/>
</p:tagLst>
</file>

<file path=ppt/tags/tag8.xml><?xml version="1.0" encoding="utf-8"?>
<p:tagLst xmlns:p="http://schemas.openxmlformats.org/presentationml/2006/main">
  <p:tag name="KSO_WM_DIAGRAM_VIRTUALLY_FRAME" val="{&quot;height&quot;:273.95,&quot;left&quot;:74.6,&quot;top&quot;:136,&quot;width&quot;:780.8}"/>
</p:tagLst>
</file>

<file path=ppt/tags/tag80.xml><?xml version="1.0" encoding="utf-8"?>
<p:tagLst xmlns:p="http://schemas.openxmlformats.org/presentationml/2006/main">
  <p:tag name="KSO_WM_DIAGRAM_VIRTUALLY_FRAME" val="{&quot;height&quot;:339.05,&quot;left&quot;:59.65,&quot;top&quot;:128.85,&quot;width&quot;:832.15}"/>
</p:tagLst>
</file>

<file path=ppt/tags/tag81.xml><?xml version="1.0" encoding="utf-8"?>
<p:tagLst xmlns:p="http://schemas.openxmlformats.org/presentationml/2006/main">
  <p:tag name="KSO_WM_DIAGRAM_VIRTUALLY_FRAME" val="{&quot;height&quot;:673.4728454589844,&quot;left&quot;:-877.25,&quot;top&quot;:43.75,&quot;width&quot;:2705.85}"/>
</p:tagLst>
</file>

<file path=ppt/tags/tag82.xml><?xml version="1.0" encoding="utf-8"?>
<p:tagLst xmlns:p="http://schemas.openxmlformats.org/presentationml/2006/main">
  <p:tag name="KSO_WM_DIAGRAM_VIRTUALLY_FRAME" val="{&quot;height&quot;:673.4728454589844,&quot;left&quot;:-877.25,&quot;top&quot;:43.75,&quot;width&quot;:2705.85}"/>
</p:tagLst>
</file>

<file path=ppt/tags/tag83.xml><?xml version="1.0" encoding="utf-8"?>
<p:tagLst xmlns:p="http://schemas.openxmlformats.org/presentationml/2006/main">
  <p:tag name="KSO_WM_DIAGRAM_VIRTUALLY_FRAME" val="{&quot;height&quot;:673.4728454589844,&quot;left&quot;:-877.25,&quot;top&quot;:43.75,&quot;width&quot;:2705.85}"/>
</p:tagLst>
</file>

<file path=ppt/tags/tag84.xml><?xml version="1.0" encoding="utf-8"?>
<p:tagLst xmlns:p="http://schemas.openxmlformats.org/presentationml/2006/main">
  <p:tag name="KSO_WM_DIAGRAM_VIRTUALLY_FRAME" val="{&quot;height&quot;:339.05,&quot;left&quot;:59.65,&quot;top&quot;:128.85,&quot;width&quot;:832.15}"/>
</p:tagLst>
</file>

<file path=ppt/tags/tag85.xml><?xml version="1.0" encoding="utf-8"?>
<p:tagLst xmlns:p="http://schemas.openxmlformats.org/presentationml/2006/main">
  <p:tag name="KSO_WM_DIAGRAM_VIRTUALLY_FRAME" val="{&quot;height&quot;:673.4728454589844,&quot;left&quot;:-877.25,&quot;top&quot;:43.75,&quot;width&quot;:2705.85}"/>
</p:tagLst>
</file>

<file path=ppt/tags/tag86.xml><?xml version="1.0" encoding="utf-8"?>
<p:tagLst xmlns:p="http://schemas.openxmlformats.org/presentationml/2006/main">
  <p:tag name="KSO_WM_DIAGRAM_VIRTUALLY_FRAME" val="{&quot;height&quot;:673.4728454589844,&quot;left&quot;:-877.25,&quot;top&quot;:43.75,&quot;width&quot;:2705.85}"/>
</p:tagLst>
</file>

<file path=ppt/tags/tag87.xml><?xml version="1.0" encoding="utf-8"?>
<p:tagLst xmlns:p="http://schemas.openxmlformats.org/presentationml/2006/main">
  <p:tag name="KSO_WM_DIAGRAM_VIRTUALLY_FRAME" val="{&quot;height&quot;:673.4728454589844,&quot;left&quot;:-877.25,&quot;top&quot;:43.75,&quot;width&quot;:2705.85}"/>
</p:tagLst>
</file>

<file path=ppt/tags/tag88.xml><?xml version="1.0" encoding="utf-8"?>
<p:tagLst xmlns:p="http://schemas.openxmlformats.org/presentationml/2006/main">
  <p:tag name="KSO_WM_DIAGRAM_VIRTUALLY_FRAME" val="{&quot;height&quot;:673.4728454589844,&quot;left&quot;:-177.744563387058,&quot;top&quot;:43.75,&quot;width&quot;:1294.0149146018766}"/>
</p:tagLst>
</file>

<file path=ppt/tags/tag89.xml><?xml version="1.0" encoding="utf-8"?>
<p:tagLst xmlns:p="http://schemas.openxmlformats.org/presentationml/2006/main">
  <p:tag name="KSO_WM_DIAGRAM_VIRTUALLY_FRAME" val="{&quot;height&quot;:564.1228454589843,&quot;left&quot;:43.75,&quot;top&quot;:153.1,&quot;width&quot;:836.727197265625}"/>
</p:tagLst>
</file>

<file path=ppt/tags/tag9.xml><?xml version="1.0" encoding="utf-8"?>
<p:tagLst xmlns:p="http://schemas.openxmlformats.org/presentationml/2006/main">
  <p:tag name="KSO_WM_DIAGRAM_VIRTUALLY_FRAME" val="{&quot;height&quot;:273.95,&quot;left&quot;:74.6,&quot;top&quot;:136,&quot;width&quot;:780.8}"/>
</p:tagLst>
</file>

<file path=ppt/tags/tag90.xml><?xml version="1.0" encoding="utf-8"?>
<p:tagLst xmlns:p="http://schemas.openxmlformats.org/presentationml/2006/main">
  <p:tag name="KSO_WM_DIAGRAM_VIRTUALLY_FRAME" val="{&quot;height&quot;:673.4728454589844,&quot;left&quot;:-877.25,&quot;top&quot;:43.75,&quot;width&quot;:2705.85}"/>
</p:tagLst>
</file>

<file path=ppt/tags/tag91.xml><?xml version="1.0" encoding="utf-8"?>
<p:tagLst xmlns:p="http://schemas.openxmlformats.org/presentationml/2006/main">
  <p:tag name="KSO_WM_DIAGRAM_VIRTUALLY_FRAME" val="{&quot;height&quot;:673.4728454589844,&quot;left&quot;:-877.25,&quot;top&quot;:43.75,&quot;width&quot;:2705.85}"/>
</p:tagLst>
</file>

<file path=ppt/tags/tag92.xml><?xml version="1.0" encoding="utf-8"?>
<p:tagLst xmlns:p="http://schemas.openxmlformats.org/presentationml/2006/main">
  <p:tag name="KSO_WM_DIAGRAM_VIRTUALLY_FRAME" val="{&quot;height&quot;:673.4728454589844,&quot;left&quot;:-877.25,&quot;top&quot;:43.75,&quot;width&quot;:2705.85}"/>
</p:tagLst>
</file>

<file path=ppt/tags/tag93.xml><?xml version="1.0" encoding="utf-8"?>
<p:tagLst xmlns:p="http://schemas.openxmlformats.org/presentationml/2006/main">
  <p:tag name="KSO_WM_DIAGRAM_VIRTUALLY_FRAME" val="{&quot;height&quot;:564.1228454589843,&quot;left&quot;:43.75,&quot;top&quot;:153.1,&quot;width&quot;:836.727197265625}"/>
</p:tagLst>
</file>

<file path=ppt/tags/tag94.xml><?xml version="1.0" encoding="utf-8"?>
<p:tagLst xmlns:p="http://schemas.openxmlformats.org/presentationml/2006/main">
  <p:tag name="KSO_WM_DIAGRAM_VIRTUALLY_FRAME" val="{&quot;height&quot;:339.05,&quot;left&quot;:59.65,&quot;top&quot;:128.85,&quot;width&quot;:832.15}"/>
</p:tagLst>
</file>

<file path=ppt/tags/tag95.xml><?xml version="1.0" encoding="utf-8"?>
<p:tagLst xmlns:p="http://schemas.openxmlformats.org/presentationml/2006/main">
  <p:tag name="KSO_WM_DIAGRAM_VIRTUALLY_FRAME" val="{&quot;height&quot;:673.4728454589844,&quot;left&quot;:-877.25,&quot;top&quot;:43.75,&quot;width&quot;:2705.85}"/>
</p:tagLst>
</file>

<file path=ppt/tags/tag96.xml><?xml version="1.0" encoding="utf-8"?>
<p:tagLst xmlns:p="http://schemas.openxmlformats.org/presentationml/2006/main">
  <p:tag name="KSO_WM_DIAGRAM_VIRTUALLY_FRAME" val="{&quot;height&quot;:673.4728454589844,&quot;left&quot;:-877.25,&quot;top&quot;:43.75,&quot;width&quot;:2705.85}"/>
</p:tagLst>
</file>

<file path=ppt/tags/tag97.xml><?xml version="1.0" encoding="utf-8"?>
<p:tagLst xmlns:p="http://schemas.openxmlformats.org/presentationml/2006/main">
  <p:tag name="KSO_WM_DIAGRAM_VIRTUALLY_FRAME" val="{&quot;height&quot;:673.4728454589844,&quot;left&quot;:-877.25,&quot;top&quot;:43.75,&quot;width&quot;:2705.85}"/>
</p:tagLst>
</file>

<file path=ppt/tags/tag98.xml><?xml version="1.0" encoding="utf-8"?>
<p:tagLst xmlns:p="http://schemas.openxmlformats.org/presentationml/2006/main">
  <p:tag name="KSO_WM_DIAGRAM_VIRTUALLY_FRAME" val="{&quot;height&quot;:339.05,&quot;left&quot;:59.65,&quot;top&quot;:128.85,&quot;width&quot;:832.15}"/>
</p:tagLst>
</file>

<file path=ppt/tags/tag99.xml><?xml version="1.0" encoding="utf-8"?>
<p:tagLst xmlns:p="http://schemas.openxmlformats.org/presentationml/2006/main">
  <p:tag name="KSO_WM_DIAGRAM_VIRTUALLY_FRAME" val="{&quot;height&quot;:673.4728454589844,&quot;left&quot;:-877.25,&quot;top&quot;:43.75,&quot;width&quot;:2705.85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4052</Words>
  <Application>WPS 演示</Application>
  <PresentationFormat>自定义</PresentationFormat>
  <Paragraphs>336</Paragraphs>
  <Slides>29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Wingdings</vt:lpstr>
      <vt:lpstr>Arial</vt:lpstr>
      <vt:lpstr>思源宋体 CN Heavy</vt:lpstr>
      <vt:lpstr>华文细黑</vt:lpstr>
      <vt:lpstr>黑体</vt:lpstr>
      <vt:lpstr>Wingdings</vt:lpstr>
      <vt:lpstr>等线</vt:lpstr>
      <vt:lpstr>Arial Unicode MS</vt:lpstr>
      <vt:lpstr>等线 Light</vt:lpstr>
      <vt:lpstr>Times New Roman</vt:lpstr>
      <vt:lpstr>第一PPT，www.1ppt.com</vt:lpstr>
      <vt:lpstr>第一PPT，www.1ppt.com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商务汇报</dc:title>
  <dc:creator>第一PPT</dc:creator>
  <cp:keywords>www.1ppt.com</cp:keywords>
  <dc:description>www.1ppt.com</dc:description>
  <cp:lastModifiedBy>微信用户</cp:lastModifiedBy>
  <cp:revision>8</cp:revision>
  <dcterms:created xsi:type="dcterms:W3CDTF">2025-11-29T03:10:00Z</dcterms:created>
  <dcterms:modified xsi:type="dcterms:W3CDTF">2025-11-29T09:19:55Z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1C10483F678C4CD5B50F7A4E756E588D_12</vt:lpwstr>
  </property>
  <property fmtid="{D5CDD505-2E9C-101B-9397-08002B2CF9AE}" pid="3" name="KSOProductBuildVer">
    <vt:lpwstr>2052-12.1.0.23542</vt:lpwstr>
  </property>
</Properties>
</file>